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866b85589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058e018554db5"/>
  </p:sldMasterIdLst>
  <p:sldIdLst>
    <p:sldId xmlns:r="http://schemas.openxmlformats.org/officeDocument/2006/relationships" id="256" r:id="R354a7fbf14214174"/>
    <p:sldId xmlns:r="http://schemas.openxmlformats.org/officeDocument/2006/relationships" id="257" r:id="R2ad12e8b8adb418f"/>
    <p:sldId xmlns:r="http://schemas.openxmlformats.org/officeDocument/2006/relationships" id="258" r:id="Ra0f5bf1ecceb44b2"/>
    <p:sldId xmlns:r="http://schemas.openxmlformats.org/officeDocument/2006/relationships" id="259" r:id="Rfe7478b1efd442f7"/>
    <p:sldId xmlns:r="http://schemas.openxmlformats.org/officeDocument/2006/relationships" id="260" r:id="R2c2d8ab44ee247d4"/>
    <p:sldId xmlns:r="http://schemas.openxmlformats.org/officeDocument/2006/relationships" id="261" r:id="R08d1e558e2fa40d8"/>
    <p:sldId xmlns:r="http://schemas.openxmlformats.org/officeDocument/2006/relationships" id="262" r:id="R55762f1ffd62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058e018554db5" /><Relationship Type="http://schemas.openxmlformats.org/officeDocument/2006/relationships/slide" Target="/ppt/slides/slide1.xml" Id="R354a7fbf14214174" /><Relationship Type="http://schemas.openxmlformats.org/officeDocument/2006/relationships/slide" Target="/ppt/slides/slide2.xml" Id="R2ad12e8b8adb418f" /><Relationship Type="http://schemas.openxmlformats.org/officeDocument/2006/relationships/slide" Target="/ppt/slides/slide3.xml" Id="Ra0f5bf1ecceb44b2" /><Relationship Type="http://schemas.openxmlformats.org/officeDocument/2006/relationships/slide" Target="/ppt/slides/slide4.xml" Id="Rfe7478b1efd442f7" /><Relationship Type="http://schemas.openxmlformats.org/officeDocument/2006/relationships/slide" Target="/ppt/slides/slide5.xml" Id="R2c2d8ab44ee247d4" /><Relationship Type="http://schemas.openxmlformats.org/officeDocument/2006/relationships/slide" Target="/ppt/slides/slide6.xml" Id="R08d1e558e2fa40d8" /><Relationship Type="http://schemas.openxmlformats.org/officeDocument/2006/relationships/slide" Target="/ppt/slides/slide7.xml" Id="R55762f1ffd62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c20eb75f6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defbec684b69" /><Relationship Type="http://schemas.openxmlformats.org/officeDocument/2006/relationships/theme" Target="/ppt/slideMasters/theme/theme1.xml" Id="Reb851b315622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4defbec68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9f6b3fa4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2ad0946e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58184f2f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3728095c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4c94f1fb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732b8693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04fce6e0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