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4495dc26f34c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51800bd51d44f6"/>
  </p:sldMasterIdLst>
  <p:sldIdLst>
    <p:sldId xmlns:r="http://schemas.openxmlformats.org/officeDocument/2006/relationships" id="256" r:id="Re2c844eb91d9482c"/>
    <p:sldId xmlns:r="http://schemas.openxmlformats.org/officeDocument/2006/relationships" id="257" r:id="Rd1db3d83335347e2"/>
    <p:sldId xmlns:r="http://schemas.openxmlformats.org/officeDocument/2006/relationships" id="258" r:id="R783bbefe8ed64adb"/>
    <p:sldId xmlns:r="http://schemas.openxmlformats.org/officeDocument/2006/relationships" id="259" r:id="R6eb1f059e6b34138"/>
    <p:sldId xmlns:r="http://schemas.openxmlformats.org/officeDocument/2006/relationships" id="260" r:id="Rfca686b57cac434b"/>
    <p:sldId xmlns:r="http://schemas.openxmlformats.org/officeDocument/2006/relationships" id="261" r:id="R2f525cea1e3444ee"/>
    <p:sldId xmlns:r="http://schemas.openxmlformats.org/officeDocument/2006/relationships" id="262" r:id="Re476ab782b76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1800bd51d44f6" /><Relationship Type="http://schemas.openxmlformats.org/officeDocument/2006/relationships/slide" Target="/ppt/slides/slide1.xml" Id="Re2c844eb91d9482c" /><Relationship Type="http://schemas.openxmlformats.org/officeDocument/2006/relationships/slide" Target="/ppt/slides/slide2.xml" Id="Rd1db3d83335347e2" /><Relationship Type="http://schemas.openxmlformats.org/officeDocument/2006/relationships/slide" Target="/ppt/slides/slide3.xml" Id="R783bbefe8ed64adb" /><Relationship Type="http://schemas.openxmlformats.org/officeDocument/2006/relationships/slide" Target="/ppt/slides/slide4.xml" Id="R6eb1f059e6b34138" /><Relationship Type="http://schemas.openxmlformats.org/officeDocument/2006/relationships/slide" Target="/ppt/slides/slide5.xml" Id="Rfca686b57cac434b" /><Relationship Type="http://schemas.openxmlformats.org/officeDocument/2006/relationships/slide" Target="/ppt/slides/slide6.xml" Id="R2f525cea1e3444ee" /><Relationship Type="http://schemas.openxmlformats.org/officeDocument/2006/relationships/slide" Target="/ppt/slides/slide7.xml" Id="Re476ab782b76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63975d4fb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77d3ab1924331" /><Relationship Type="http://schemas.openxmlformats.org/officeDocument/2006/relationships/theme" Target="/ppt/slideMasters/theme/theme1.xml" Id="R179e3be16d57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c77d3ab19243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4ffa6111040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69b7920d649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a8c4171b4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6000212d44d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18af35c22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022d833840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60dbe6477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41 294 169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9 347 642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7 290 236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16 180 033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892 122 652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