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73f2ed1f4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2e321efa84eae"/>
  </p:sldMasterIdLst>
  <p:sldIdLst>
    <p:sldId xmlns:r="http://schemas.openxmlformats.org/officeDocument/2006/relationships" id="256" r:id="R328d2f73325b4ae3"/>
    <p:sldId xmlns:r="http://schemas.openxmlformats.org/officeDocument/2006/relationships" id="257" r:id="R7769285fccf7418e"/>
    <p:sldId xmlns:r="http://schemas.openxmlformats.org/officeDocument/2006/relationships" id="258" r:id="R0027784dabb045fa"/>
    <p:sldId xmlns:r="http://schemas.openxmlformats.org/officeDocument/2006/relationships" id="259" r:id="R10a35ad8e3cf4a18"/>
    <p:sldId xmlns:r="http://schemas.openxmlformats.org/officeDocument/2006/relationships" id="260" r:id="R49c49edc4c214c49"/>
    <p:sldId xmlns:r="http://schemas.openxmlformats.org/officeDocument/2006/relationships" id="261" r:id="R8f984c55ae484b8f"/>
    <p:sldId xmlns:r="http://schemas.openxmlformats.org/officeDocument/2006/relationships" id="262" r:id="R6d7a5f04f1bb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2e321efa84eae" /><Relationship Type="http://schemas.openxmlformats.org/officeDocument/2006/relationships/slide" Target="/ppt/slides/slide1.xml" Id="R328d2f73325b4ae3" /><Relationship Type="http://schemas.openxmlformats.org/officeDocument/2006/relationships/slide" Target="/ppt/slides/slide2.xml" Id="R7769285fccf7418e" /><Relationship Type="http://schemas.openxmlformats.org/officeDocument/2006/relationships/slide" Target="/ppt/slides/slide3.xml" Id="R0027784dabb045fa" /><Relationship Type="http://schemas.openxmlformats.org/officeDocument/2006/relationships/slide" Target="/ppt/slides/slide4.xml" Id="R10a35ad8e3cf4a18" /><Relationship Type="http://schemas.openxmlformats.org/officeDocument/2006/relationships/slide" Target="/ppt/slides/slide5.xml" Id="R49c49edc4c214c49" /><Relationship Type="http://schemas.openxmlformats.org/officeDocument/2006/relationships/slide" Target="/ppt/slides/slide6.xml" Id="R8f984c55ae484b8f" /><Relationship Type="http://schemas.openxmlformats.org/officeDocument/2006/relationships/slide" Target="/ppt/slides/slide7.xml" Id="R6d7a5f04f1bb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d9c4f1fa9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edda2100487c" /><Relationship Type="http://schemas.openxmlformats.org/officeDocument/2006/relationships/theme" Target="/ppt/slideMasters/theme/theme1.xml" Id="R29c08dadf3f8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5edda2100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053c61751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296b9c8d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1ff95c681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4c75238b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7dbbf836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17c3c8e2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c54bcc64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