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c4f24c7e3649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adf53c22344401"/>
  </p:sldMasterIdLst>
  <p:sldIdLst>
    <p:sldId xmlns:r="http://schemas.openxmlformats.org/officeDocument/2006/relationships" id="256" r:id="R8efd6ebdad08492d"/>
    <p:sldId xmlns:r="http://schemas.openxmlformats.org/officeDocument/2006/relationships" id="257" r:id="R7beddf7bbaab4f45"/>
    <p:sldId xmlns:r="http://schemas.openxmlformats.org/officeDocument/2006/relationships" id="258" r:id="Rfa7162737458411f"/>
    <p:sldId xmlns:r="http://schemas.openxmlformats.org/officeDocument/2006/relationships" id="259" r:id="R64e5b17756514a8e"/>
    <p:sldId xmlns:r="http://schemas.openxmlformats.org/officeDocument/2006/relationships" id="260" r:id="R12ffea0a1ee84726"/>
    <p:sldId xmlns:r="http://schemas.openxmlformats.org/officeDocument/2006/relationships" id="261" r:id="Reefd0fd3f7aa4854"/>
    <p:sldId xmlns:r="http://schemas.openxmlformats.org/officeDocument/2006/relationships" id="262" r:id="Re8b03455aa5c47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df53c22344401" /><Relationship Type="http://schemas.openxmlformats.org/officeDocument/2006/relationships/slide" Target="/ppt/slides/slide1.xml" Id="R8efd6ebdad08492d" /><Relationship Type="http://schemas.openxmlformats.org/officeDocument/2006/relationships/slide" Target="/ppt/slides/slide2.xml" Id="R7beddf7bbaab4f45" /><Relationship Type="http://schemas.openxmlformats.org/officeDocument/2006/relationships/slide" Target="/ppt/slides/slide3.xml" Id="Rfa7162737458411f" /><Relationship Type="http://schemas.openxmlformats.org/officeDocument/2006/relationships/slide" Target="/ppt/slides/slide4.xml" Id="R64e5b17756514a8e" /><Relationship Type="http://schemas.openxmlformats.org/officeDocument/2006/relationships/slide" Target="/ppt/slides/slide5.xml" Id="R12ffea0a1ee84726" /><Relationship Type="http://schemas.openxmlformats.org/officeDocument/2006/relationships/slide" Target="/ppt/slides/slide6.xml" Id="Reefd0fd3f7aa4854" /><Relationship Type="http://schemas.openxmlformats.org/officeDocument/2006/relationships/slide" Target="/ppt/slides/slide7.xml" Id="Re8b03455aa5c47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6276aec5a40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4d2a831844486" /><Relationship Type="http://schemas.openxmlformats.org/officeDocument/2006/relationships/theme" Target="/ppt/slideMasters/theme/theme1.xml" Id="R19502b956b48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24d2a83184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951021cbd4d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722eead324c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1f7822fae48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745ffd39c48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5251b43b94b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35f649d0147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449cb682c42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2 631 517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Nordhellvegen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tonnes@strev.no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892 847 312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