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f226aeaea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477564ab14869"/>
  </p:sldMasterIdLst>
  <p:sldIdLst>
    <p:sldId xmlns:r="http://schemas.openxmlformats.org/officeDocument/2006/relationships" id="256" r:id="R6377072de5434141"/>
    <p:sldId xmlns:r="http://schemas.openxmlformats.org/officeDocument/2006/relationships" id="257" r:id="R47c7d0f96bc44a69"/>
    <p:sldId xmlns:r="http://schemas.openxmlformats.org/officeDocument/2006/relationships" id="258" r:id="R2b39a62b72e1496c"/>
    <p:sldId xmlns:r="http://schemas.openxmlformats.org/officeDocument/2006/relationships" id="259" r:id="Rb5de5af04ff84e91"/>
    <p:sldId xmlns:r="http://schemas.openxmlformats.org/officeDocument/2006/relationships" id="260" r:id="R53d6fed4b7794c7c"/>
    <p:sldId xmlns:r="http://schemas.openxmlformats.org/officeDocument/2006/relationships" id="261" r:id="R1095b1313df6417c"/>
    <p:sldId xmlns:r="http://schemas.openxmlformats.org/officeDocument/2006/relationships" id="262" r:id="R566fd309b020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477564ab14869" /><Relationship Type="http://schemas.openxmlformats.org/officeDocument/2006/relationships/slide" Target="/ppt/slides/slide1.xml" Id="R6377072de5434141" /><Relationship Type="http://schemas.openxmlformats.org/officeDocument/2006/relationships/slide" Target="/ppt/slides/slide2.xml" Id="R47c7d0f96bc44a69" /><Relationship Type="http://schemas.openxmlformats.org/officeDocument/2006/relationships/slide" Target="/ppt/slides/slide3.xml" Id="R2b39a62b72e1496c" /><Relationship Type="http://schemas.openxmlformats.org/officeDocument/2006/relationships/slide" Target="/ppt/slides/slide4.xml" Id="Rb5de5af04ff84e91" /><Relationship Type="http://schemas.openxmlformats.org/officeDocument/2006/relationships/slide" Target="/ppt/slides/slide5.xml" Id="R53d6fed4b7794c7c" /><Relationship Type="http://schemas.openxmlformats.org/officeDocument/2006/relationships/slide" Target="/ppt/slides/slide6.xml" Id="R1095b1313df6417c" /><Relationship Type="http://schemas.openxmlformats.org/officeDocument/2006/relationships/slide" Target="/ppt/slides/slide7.xml" Id="R566fd309b020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73951d65d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472d9f0c499f" /><Relationship Type="http://schemas.openxmlformats.org/officeDocument/2006/relationships/theme" Target="/ppt/slideMasters/theme/theme1.xml" Id="R56ed1ec4af3c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c472d9f0c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42b46724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1d24c24b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4f7f3f0b5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09f84afb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c1c596b7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df8b5304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8c4430d2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