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04b5deda6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54410c2304c47"/>
  </p:sldMasterIdLst>
  <p:sldIdLst>
    <p:sldId xmlns:r="http://schemas.openxmlformats.org/officeDocument/2006/relationships" id="256" r:id="R9b80634d61e740d0"/>
    <p:sldId xmlns:r="http://schemas.openxmlformats.org/officeDocument/2006/relationships" id="257" r:id="R33b90c56352944bc"/>
    <p:sldId xmlns:r="http://schemas.openxmlformats.org/officeDocument/2006/relationships" id="258" r:id="R58a56ce69d3d4981"/>
    <p:sldId xmlns:r="http://schemas.openxmlformats.org/officeDocument/2006/relationships" id="259" r:id="R0b8ce30f374745a8"/>
    <p:sldId xmlns:r="http://schemas.openxmlformats.org/officeDocument/2006/relationships" id="260" r:id="Rc4074865090c4f2c"/>
    <p:sldId xmlns:r="http://schemas.openxmlformats.org/officeDocument/2006/relationships" id="261" r:id="R1b9501920b38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54410c2304c47" /><Relationship Type="http://schemas.openxmlformats.org/officeDocument/2006/relationships/slide" Target="/ppt/slides/slide1.xml" Id="R9b80634d61e740d0" /><Relationship Type="http://schemas.openxmlformats.org/officeDocument/2006/relationships/slide" Target="/ppt/slides/slide2.xml" Id="R33b90c56352944bc" /><Relationship Type="http://schemas.openxmlformats.org/officeDocument/2006/relationships/slide" Target="/ppt/slides/slide3.xml" Id="R58a56ce69d3d4981" /><Relationship Type="http://schemas.openxmlformats.org/officeDocument/2006/relationships/slide" Target="/ppt/slides/slide4.xml" Id="R0b8ce30f374745a8" /><Relationship Type="http://schemas.openxmlformats.org/officeDocument/2006/relationships/slide" Target="/ppt/slides/slide5.xml" Id="Rc4074865090c4f2c" /><Relationship Type="http://schemas.openxmlformats.org/officeDocument/2006/relationships/slide" Target="/ppt/slides/slide6.xml" Id="R1b9501920b38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6e22affce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124d71b04c64" /><Relationship Type="http://schemas.openxmlformats.org/officeDocument/2006/relationships/theme" Target="/ppt/slideMasters/theme/theme1.xml" Id="Re433ca02dafa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7124d71b0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6267256f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f0ae45d3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4a18e099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3d267de6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b51e7bd7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c3f45fb9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