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ba3292f984c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5a7aebd5f94570"/>
  </p:sldMasterIdLst>
  <p:sldIdLst>
    <p:sldId xmlns:r="http://schemas.openxmlformats.org/officeDocument/2006/relationships" id="256" r:id="R014f932738974c89"/>
    <p:sldId xmlns:r="http://schemas.openxmlformats.org/officeDocument/2006/relationships" id="257" r:id="R2a183c2ea53346a3"/>
    <p:sldId xmlns:r="http://schemas.openxmlformats.org/officeDocument/2006/relationships" id="258" r:id="R98fa35e982b24d34"/>
    <p:sldId xmlns:r="http://schemas.openxmlformats.org/officeDocument/2006/relationships" id="259" r:id="Rafe6fb10ed884929"/>
    <p:sldId xmlns:r="http://schemas.openxmlformats.org/officeDocument/2006/relationships" id="260" r:id="R799fa34a550d4b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a7aebd5f94570" /><Relationship Type="http://schemas.openxmlformats.org/officeDocument/2006/relationships/slide" Target="/ppt/slides/slide1.xml" Id="R014f932738974c89" /><Relationship Type="http://schemas.openxmlformats.org/officeDocument/2006/relationships/slide" Target="/ppt/slides/slide2.xml" Id="R2a183c2ea53346a3" /><Relationship Type="http://schemas.openxmlformats.org/officeDocument/2006/relationships/slide" Target="/ppt/slides/slide3.xml" Id="R98fa35e982b24d34" /><Relationship Type="http://schemas.openxmlformats.org/officeDocument/2006/relationships/slide" Target="/ppt/slides/slide4.xml" Id="Rafe6fb10ed884929" /><Relationship Type="http://schemas.openxmlformats.org/officeDocument/2006/relationships/slide" Target="/ppt/slides/slide5.xml" Id="R799fa34a550d4b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9c932364b46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b5f042feb4a62" /><Relationship Type="http://schemas.openxmlformats.org/officeDocument/2006/relationships/theme" Target="/ppt/slideMasters/theme/theme1.xml" Id="R9173e26f01ac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fb5f042feb4a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3e8508c784d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5a3270b4b4d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e5684a9484c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904e60d16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18c55d80a4b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 I RANA OG OMEGN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 I RANA OG OMEGN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lo-rana@lo-rana.no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893 366 792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