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ac6d9eebc45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43b25922724ea3"/>
  </p:sldMasterIdLst>
  <p:sldIdLst>
    <p:sldId xmlns:r="http://schemas.openxmlformats.org/officeDocument/2006/relationships" id="256" r:id="R946c9039ea9541ec"/>
    <p:sldId xmlns:r="http://schemas.openxmlformats.org/officeDocument/2006/relationships" id="257" r:id="R42592b9411444d31"/>
    <p:sldId xmlns:r="http://schemas.openxmlformats.org/officeDocument/2006/relationships" id="258" r:id="R5dbe010caf5148ce"/>
    <p:sldId xmlns:r="http://schemas.openxmlformats.org/officeDocument/2006/relationships" id="259" r:id="R79b207e7a79048c6"/>
    <p:sldId xmlns:r="http://schemas.openxmlformats.org/officeDocument/2006/relationships" id="260" r:id="R49e80858d6924be5"/>
    <p:sldId xmlns:r="http://schemas.openxmlformats.org/officeDocument/2006/relationships" id="261" r:id="R4ee4f918ac73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3b25922724ea3" /><Relationship Type="http://schemas.openxmlformats.org/officeDocument/2006/relationships/slide" Target="/ppt/slides/slide1.xml" Id="R946c9039ea9541ec" /><Relationship Type="http://schemas.openxmlformats.org/officeDocument/2006/relationships/slide" Target="/ppt/slides/slide2.xml" Id="R42592b9411444d31" /><Relationship Type="http://schemas.openxmlformats.org/officeDocument/2006/relationships/slide" Target="/ppt/slides/slide3.xml" Id="R5dbe010caf5148ce" /><Relationship Type="http://schemas.openxmlformats.org/officeDocument/2006/relationships/slide" Target="/ppt/slides/slide4.xml" Id="R79b207e7a79048c6" /><Relationship Type="http://schemas.openxmlformats.org/officeDocument/2006/relationships/slide" Target="/ppt/slides/slide5.xml" Id="R49e80858d6924be5" /><Relationship Type="http://schemas.openxmlformats.org/officeDocument/2006/relationships/slide" Target="/ppt/slides/slide6.xml" Id="R4ee4f918ac73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4053317aa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3f45350342cd" /><Relationship Type="http://schemas.openxmlformats.org/officeDocument/2006/relationships/theme" Target="/ppt/slideMasters/theme/theme1.xml" Id="R8eb1fcbbbe7a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53f453503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53c5fef3b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de2da5c3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5edcb824a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72e0ed59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2b5f3e277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589e7e4ac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M. PEDERSEN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Magne Pedersen, Pålsnesveien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omp@revisjonas.no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893 546 502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