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4efc3844ff4b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64d064ae14880"/>
  </p:sldMasterIdLst>
  <p:sldIdLst>
    <p:sldId xmlns:r="http://schemas.openxmlformats.org/officeDocument/2006/relationships" id="256" r:id="R90a52a8784e845fb"/>
    <p:sldId xmlns:r="http://schemas.openxmlformats.org/officeDocument/2006/relationships" id="257" r:id="R94d649dae3ba4384"/>
    <p:sldId xmlns:r="http://schemas.openxmlformats.org/officeDocument/2006/relationships" id="258" r:id="R433bb15eadb2454e"/>
    <p:sldId xmlns:r="http://schemas.openxmlformats.org/officeDocument/2006/relationships" id="259" r:id="Radb7a907af604d70"/>
    <p:sldId xmlns:r="http://schemas.openxmlformats.org/officeDocument/2006/relationships" id="260" r:id="R185330dc9cd44bd7"/>
    <p:sldId xmlns:r="http://schemas.openxmlformats.org/officeDocument/2006/relationships" id="261" r:id="R3c993992e88c4a7f"/>
    <p:sldId xmlns:r="http://schemas.openxmlformats.org/officeDocument/2006/relationships" id="262" r:id="Rc21de30fc8924a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64d064ae14880" /><Relationship Type="http://schemas.openxmlformats.org/officeDocument/2006/relationships/slide" Target="/ppt/slides/slide1.xml" Id="R90a52a8784e845fb" /><Relationship Type="http://schemas.openxmlformats.org/officeDocument/2006/relationships/slide" Target="/ppt/slides/slide2.xml" Id="R94d649dae3ba4384" /><Relationship Type="http://schemas.openxmlformats.org/officeDocument/2006/relationships/slide" Target="/ppt/slides/slide3.xml" Id="R433bb15eadb2454e" /><Relationship Type="http://schemas.openxmlformats.org/officeDocument/2006/relationships/slide" Target="/ppt/slides/slide4.xml" Id="Radb7a907af604d70" /><Relationship Type="http://schemas.openxmlformats.org/officeDocument/2006/relationships/slide" Target="/ppt/slides/slide5.xml" Id="R185330dc9cd44bd7" /><Relationship Type="http://schemas.openxmlformats.org/officeDocument/2006/relationships/slide" Target="/ppt/slides/slide6.xml" Id="R3c993992e88c4a7f" /><Relationship Type="http://schemas.openxmlformats.org/officeDocument/2006/relationships/slide" Target="/ppt/slides/slide7.xml" Id="Rc21de30fc8924a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2eb9aea0845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95cab1d6d4a3e" /><Relationship Type="http://schemas.openxmlformats.org/officeDocument/2006/relationships/theme" Target="/ppt/slideMasters/theme/theme1.xml" Id="R2df499fb5bb347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95cab1d6d4a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c66471b92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751bc9f624c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e4489f36349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61d7401294f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6a899a98645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cc1c733d544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2462ae8f04a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M. PEDERSEN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M. PEDERSEN REVISJON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3 093 553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1 433 274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ODD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Magne Pedersen, Pålsnesveien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omp@revisjonas.no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893 546 502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M. PEDERSEN REVISJON AS</a:t>
            </a:r>
          </a:p>
        </p:txBody>
      </p:sp>
    </p:spTree>
  </p:cSld>
  <p:clrMapOvr>
    <a:masterClrMapping xmlns:a="http://schemas.openxmlformats.org/drawingml/2006/main"/>
  </p:clrMapOvr>
</p:sld>
</file>