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4f952e1b3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7e295167c4af0"/>
  </p:sldMasterIdLst>
  <p:sldIdLst>
    <p:sldId xmlns:r="http://schemas.openxmlformats.org/officeDocument/2006/relationships" id="256" r:id="R79e60c689c2245af"/>
    <p:sldId xmlns:r="http://schemas.openxmlformats.org/officeDocument/2006/relationships" id="257" r:id="R9b853ac087d74ac5"/>
    <p:sldId xmlns:r="http://schemas.openxmlformats.org/officeDocument/2006/relationships" id="258" r:id="R5e02fbca0f4344af"/>
    <p:sldId xmlns:r="http://schemas.openxmlformats.org/officeDocument/2006/relationships" id="259" r:id="Rba848f62b78847db"/>
    <p:sldId xmlns:r="http://schemas.openxmlformats.org/officeDocument/2006/relationships" id="260" r:id="R6f5e57e432b14b0e"/>
    <p:sldId xmlns:r="http://schemas.openxmlformats.org/officeDocument/2006/relationships" id="261" r:id="R6d588af63054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7e295167c4af0" /><Relationship Type="http://schemas.openxmlformats.org/officeDocument/2006/relationships/slide" Target="/ppt/slides/slide1.xml" Id="R79e60c689c2245af" /><Relationship Type="http://schemas.openxmlformats.org/officeDocument/2006/relationships/slide" Target="/ppt/slides/slide2.xml" Id="R9b853ac087d74ac5" /><Relationship Type="http://schemas.openxmlformats.org/officeDocument/2006/relationships/slide" Target="/ppt/slides/slide3.xml" Id="R5e02fbca0f4344af" /><Relationship Type="http://schemas.openxmlformats.org/officeDocument/2006/relationships/slide" Target="/ppt/slides/slide4.xml" Id="Rba848f62b78847db" /><Relationship Type="http://schemas.openxmlformats.org/officeDocument/2006/relationships/slide" Target="/ppt/slides/slide5.xml" Id="R6f5e57e432b14b0e" /><Relationship Type="http://schemas.openxmlformats.org/officeDocument/2006/relationships/slide" Target="/ppt/slides/slide6.xml" Id="R6d588af63054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a03b07fb6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6ac0672344d7" /><Relationship Type="http://schemas.openxmlformats.org/officeDocument/2006/relationships/theme" Target="/ppt/slideMasters/theme/theme1.xml" Id="Rfbff28b65f86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d6ac06723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f207866e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faab4b7b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233073a5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b9108369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b0ff13fa6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78c744de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