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5345672bb349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d62cd4e12405c"/>
  </p:sldMasterIdLst>
  <p:sldIdLst>
    <p:sldId xmlns:r="http://schemas.openxmlformats.org/officeDocument/2006/relationships" id="256" r:id="R136da1094f5b4be4"/>
    <p:sldId xmlns:r="http://schemas.openxmlformats.org/officeDocument/2006/relationships" id="257" r:id="Rc7447306b299412e"/>
    <p:sldId xmlns:r="http://schemas.openxmlformats.org/officeDocument/2006/relationships" id="258" r:id="R2b873fbdcc2e4692"/>
    <p:sldId xmlns:r="http://schemas.openxmlformats.org/officeDocument/2006/relationships" id="259" r:id="R5b3ed87f516f46ad"/>
    <p:sldId xmlns:r="http://schemas.openxmlformats.org/officeDocument/2006/relationships" id="260" r:id="R5701efd36e244602"/>
    <p:sldId xmlns:r="http://schemas.openxmlformats.org/officeDocument/2006/relationships" id="261" r:id="Rf2fdb7f73ec1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d62cd4e12405c" /><Relationship Type="http://schemas.openxmlformats.org/officeDocument/2006/relationships/slide" Target="/ppt/slides/slide1.xml" Id="R136da1094f5b4be4" /><Relationship Type="http://schemas.openxmlformats.org/officeDocument/2006/relationships/slide" Target="/ppt/slides/slide2.xml" Id="Rc7447306b299412e" /><Relationship Type="http://schemas.openxmlformats.org/officeDocument/2006/relationships/slide" Target="/ppt/slides/slide3.xml" Id="R2b873fbdcc2e4692" /><Relationship Type="http://schemas.openxmlformats.org/officeDocument/2006/relationships/slide" Target="/ppt/slides/slide4.xml" Id="R5b3ed87f516f46ad" /><Relationship Type="http://schemas.openxmlformats.org/officeDocument/2006/relationships/slide" Target="/ppt/slides/slide5.xml" Id="R5701efd36e244602" /><Relationship Type="http://schemas.openxmlformats.org/officeDocument/2006/relationships/slide" Target="/ppt/slides/slide6.xml" Id="Rf2fdb7f73ec1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1fe9957ea445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c8dfbab14a08" /><Relationship Type="http://schemas.openxmlformats.org/officeDocument/2006/relationships/theme" Target="/ppt/slideMasters/theme/theme1.xml" Id="Rfbdde10c60af4e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68c8dfbab14a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5b9a014411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0603d8935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1f35a32f40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fd4b9ce28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dfdb21c58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cbf858ef64b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TINGVOLL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TINGVOLL ble etablert [år] og holder til i Tingvoll.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−7 797 029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52 998 825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422 013 526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434 538 731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Vågavegen 147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6630 Tingvoll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53 45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www.itingvoll.no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894 707 992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TINGVOLL</a:t>
            </a:r>
          </a:p>
        </p:txBody>
      </p:sp>
    </p:spTree>
  </p:cSld>
  <p:clrMapOvr>
    <a:masterClrMapping xmlns:a="http://schemas.openxmlformats.org/drawingml/2006/main"/>
  </p:clrMapOvr>
</p:sld>
</file>