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47897d543c45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67a939c90e4f89"/>
  </p:sldMasterIdLst>
  <p:sldIdLst>
    <p:sldId xmlns:r="http://schemas.openxmlformats.org/officeDocument/2006/relationships" id="256" r:id="Rb1b264224d1746ce"/>
    <p:sldId xmlns:r="http://schemas.openxmlformats.org/officeDocument/2006/relationships" id="257" r:id="R7d659361639b451e"/>
    <p:sldId xmlns:r="http://schemas.openxmlformats.org/officeDocument/2006/relationships" id="258" r:id="R08d1fa612d774a21"/>
    <p:sldId xmlns:r="http://schemas.openxmlformats.org/officeDocument/2006/relationships" id="259" r:id="R626bad7bf61c43f4"/>
    <p:sldId xmlns:r="http://schemas.openxmlformats.org/officeDocument/2006/relationships" id="260" r:id="Rb205251695104a03"/>
    <p:sldId xmlns:r="http://schemas.openxmlformats.org/officeDocument/2006/relationships" id="261" r:id="R6613bf570c7b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7a939c90e4f89" /><Relationship Type="http://schemas.openxmlformats.org/officeDocument/2006/relationships/slide" Target="/ppt/slides/slide1.xml" Id="Rb1b264224d1746ce" /><Relationship Type="http://schemas.openxmlformats.org/officeDocument/2006/relationships/slide" Target="/ppt/slides/slide2.xml" Id="R7d659361639b451e" /><Relationship Type="http://schemas.openxmlformats.org/officeDocument/2006/relationships/slide" Target="/ppt/slides/slide3.xml" Id="R08d1fa612d774a21" /><Relationship Type="http://schemas.openxmlformats.org/officeDocument/2006/relationships/slide" Target="/ppt/slides/slide4.xml" Id="R626bad7bf61c43f4" /><Relationship Type="http://schemas.openxmlformats.org/officeDocument/2006/relationships/slide" Target="/ppt/slides/slide5.xml" Id="Rb205251695104a03" /><Relationship Type="http://schemas.openxmlformats.org/officeDocument/2006/relationships/slide" Target="/ppt/slides/slide6.xml" Id="R6613bf570c7b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98eb3f8ee49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01585004040eb" /><Relationship Type="http://schemas.openxmlformats.org/officeDocument/2006/relationships/theme" Target="/ppt/slideMasters/theme/theme1.xml" Id="R69d7875e24c641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c01585004040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8e973b1aa4b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ff970c50844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53d50befc4b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acabf02bd4b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65ffd93bd4b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59d2f438746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894 846 682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