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eae6deb94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105fa83d9422c"/>
  </p:sldMasterIdLst>
  <p:sldIdLst>
    <p:sldId xmlns:r="http://schemas.openxmlformats.org/officeDocument/2006/relationships" id="256" r:id="Rc62749c71e9247b8"/>
    <p:sldId xmlns:r="http://schemas.openxmlformats.org/officeDocument/2006/relationships" id="257" r:id="Rb27e6ceed8d74a66"/>
    <p:sldId xmlns:r="http://schemas.openxmlformats.org/officeDocument/2006/relationships" id="258" r:id="R15ab971a073c43b1"/>
    <p:sldId xmlns:r="http://schemas.openxmlformats.org/officeDocument/2006/relationships" id="259" r:id="Re7d7fca07a174640"/>
    <p:sldId xmlns:r="http://schemas.openxmlformats.org/officeDocument/2006/relationships" id="260" r:id="R8a56149764634468"/>
    <p:sldId xmlns:r="http://schemas.openxmlformats.org/officeDocument/2006/relationships" id="261" r:id="R54113cb70cb24dc1"/>
    <p:sldId xmlns:r="http://schemas.openxmlformats.org/officeDocument/2006/relationships" id="262" r:id="R822f8f413668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105fa83d9422c" /><Relationship Type="http://schemas.openxmlformats.org/officeDocument/2006/relationships/slide" Target="/ppt/slides/slide1.xml" Id="Rc62749c71e9247b8" /><Relationship Type="http://schemas.openxmlformats.org/officeDocument/2006/relationships/slide" Target="/ppt/slides/slide2.xml" Id="Rb27e6ceed8d74a66" /><Relationship Type="http://schemas.openxmlformats.org/officeDocument/2006/relationships/slide" Target="/ppt/slides/slide3.xml" Id="R15ab971a073c43b1" /><Relationship Type="http://schemas.openxmlformats.org/officeDocument/2006/relationships/slide" Target="/ppt/slides/slide4.xml" Id="Re7d7fca07a174640" /><Relationship Type="http://schemas.openxmlformats.org/officeDocument/2006/relationships/slide" Target="/ppt/slides/slide5.xml" Id="R8a56149764634468" /><Relationship Type="http://schemas.openxmlformats.org/officeDocument/2006/relationships/slide" Target="/ppt/slides/slide6.xml" Id="R54113cb70cb24dc1" /><Relationship Type="http://schemas.openxmlformats.org/officeDocument/2006/relationships/slide" Target="/ppt/slides/slide7.xml" Id="R822f8f413668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22d715405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7d8dfa95b462c" /><Relationship Type="http://schemas.openxmlformats.org/officeDocument/2006/relationships/theme" Target="/ppt/slideMasters/theme/theme1.xml" Id="R880611b48eff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7d8dfa95b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364be22c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f1a81d4a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db9ed7ed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9f76c7667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d401fe7e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4e3b5f6a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d35a20b7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OTTEM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