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bfc7a90bc143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932942011f43fa"/>
  </p:sldMasterIdLst>
  <p:sldIdLst>
    <p:sldId xmlns:r="http://schemas.openxmlformats.org/officeDocument/2006/relationships" id="256" r:id="Rf1148bce2c1d4d88"/>
    <p:sldId xmlns:r="http://schemas.openxmlformats.org/officeDocument/2006/relationships" id="257" r:id="R06c642f7abb445e7"/>
    <p:sldId xmlns:r="http://schemas.openxmlformats.org/officeDocument/2006/relationships" id="258" r:id="Recb319e44d014e03"/>
    <p:sldId xmlns:r="http://schemas.openxmlformats.org/officeDocument/2006/relationships" id="259" r:id="R32c654dab0f64a0c"/>
    <p:sldId xmlns:r="http://schemas.openxmlformats.org/officeDocument/2006/relationships" id="260" r:id="R60b28da66edc4d25"/>
    <p:sldId xmlns:r="http://schemas.openxmlformats.org/officeDocument/2006/relationships" id="261" r:id="Rc8878385211744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932942011f43fa" /><Relationship Type="http://schemas.openxmlformats.org/officeDocument/2006/relationships/slide" Target="/ppt/slides/slide1.xml" Id="Rf1148bce2c1d4d88" /><Relationship Type="http://schemas.openxmlformats.org/officeDocument/2006/relationships/slide" Target="/ppt/slides/slide2.xml" Id="R06c642f7abb445e7" /><Relationship Type="http://schemas.openxmlformats.org/officeDocument/2006/relationships/slide" Target="/ppt/slides/slide3.xml" Id="Recb319e44d014e03" /><Relationship Type="http://schemas.openxmlformats.org/officeDocument/2006/relationships/slide" Target="/ppt/slides/slide4.xml" Id="R32c654dab0f64a0c" /><Relationship Type="http://schemas.openxmlformats.org/officeDocument/2006/relationships/slide" Target="/ppt/slides/slide5.xml" Id="R60b28da66edc4d25" /><Relationship Type="http://schemas.openxmlformats.org/officeDocument/2006/relationships/slide" Target="/ppt/slides/slide6.xml" Id="Rc8878385211744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340d4a9f1642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cfe7db68f48c9" /><Relationship Type="http://schemas.openxmlformats.org/officeDocument/2006/relationships/theme" Target="/ppt/slideMasters/theme/theme1.xml" Id="R0ffdce05484a49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7cfe7db68f48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ee4e90e394e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73334fe244c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ed7d870bb45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ed7d135c84d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da2b775d146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aea851f9343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KILDAHL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Holtegata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37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894 854 782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KILDAHL AS</a:t>
            </a:r>
          </a:p>
        </p:txBody>
      </p:sp>
    </p:spTree>
  </p:cSld>
  <p:clrMapOvr>
    <a:masterClrMapping xmlns:a="http://schemas.openxmlformats.org/drawingml/2006/main"/>
  </p:clrMapOvr>
</p:sld>
</file>