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1ddcc2d27c43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133d86e15a4b04"/>
  </p:sldMasterIdLst>
  <p:sldIdLst>
    <p:sldId xmlns:r="http://schemas.openxmlformats.org/officeDocument/2006/relationships" id="256" r:id="Rec87b84bec2c4d72"/>
    <p:sldId xmlns:r="http://schemas.openxmlformats.org/officeDocument/2006/relationships" id="257" r:id="Rbff0b4d2a56b457f"/>
    <p:sldId xmlns:r="http://schemas.openxmlformats.org/officeDocument/2006/relationships" id="258" r:id="R31689ca1e20941b2"/>
    <p:sldId xmlns:r="http://schemas.openxmlformats.org/officeDocument/2006/relationships" id="259" r:id="R277bf4fa97db4e3b"/>
    <p:sldId xmlns:r="http://schemas.openxmlformats.org/officeDocument/2006/relationships" id="260" r:id="Rf560602f536746c6"/>
    <p:sldId xmlns:r="http://schemas.openxmlformats.org/officeDocument/2006/relationships" id="261" r:id="R6f028ebe80184051"/>
    <p:sldId xmlns:r="http://schemas.openxmlformats.org/officeDocument/2006/relationships" id="262" r:id="R61c0b6ff394945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133d86e15a4b04" /><Relationship Type="http://schemas.openxmlformats.org/officeDocument/2006/relationships/slide" Target="/ppt/slides/slide1.xml" Id="Rec87b84bec2c4d72" /><Relationship Type="http://schemas.openxmlformats.org/officeDocument/2006/relationships/slide" Target="/ppt/slides/slide2.xml" Id="Rbff0b4d2a56b457f" /><Relationship Type="http://schemas.openxmlformats.org/officeDocument/2006/relationships/slide" Target="/ppt/slides/slide3.xml" Id="R31689ca1e20941b2" /><Relationship Type="http://schemas.openxmlformats.org/officeDocument/2006/relationships/slide" Target="/ppt/slides/slide4.xml" Id="R277bf4fa97db4e3b" /><Relationship Type="http://schemas.openxmlformats.org/officeDocument/2006/relationships/slide" Target="/ppt/slides/slide5.xml" Id="Rf560602f536746c6" /><Relationship Type="http://schemas.openxmlformats.org/officeDocument/2006/relationships/slide" Target="/ppt/slides/slide6.xml" Id="R6f028ebe80184051" /><Relationship Type="http://schemas.openxmlformats.org/officeDocument/2006/relationships/slide" Target="/ppt/slides/slide7.xml" Id="R61c0b6ff394945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cd02d7ae74d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67db68af94eb1" /><Relationship Type="http://schemas.openxmlformats.org/officeDocument/2006/relationships/theme" Target="/ppt/slideMasters/theme/theme1.xml" Id="R2a07cafb69fc4a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667db68af94e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2a73a929544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e77f725294f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8029ebd2c45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437b0189e4a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2f58e549d42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f342d03b143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9a818178348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2 058 794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700 072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HANNE KILDAHL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KILDAHL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KILDAHL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Holtegata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37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894 854 782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