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66f75a7da746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b0aebee3c242df"/>
  </p:sldMasterIdLst>
  <p:sldIdLst>
    <p:sldId xmlns:r="http://schemas.openxmlformats.org/officeDocument/2006/relationships" id="256" r:id="R25c934492fab420a"/>
    <p:sldId xmlns:r="http://schemas.openxmlformats.org/officeDocument/2006/relationships" id="257" r:id="R8344ae3691044009"/>
    <p:sldId xmlns:r="http://schemas.openxmlformats.org/officeDocument/2006/relationships" id="258" r:id="Rac10b08bd9004d17"/>
    <p:sldId xmlns:r="http://schemas.openxmlformats.org/officeDocument/2006/relationships" id="259" r:id="R69270f5586e04a7f"/>
    <p:sldId xmlns:r="http://schemas.openxmlformats.org/officeDocument/2006/relationships" id="260" r:id="Rdd57842f881247bb"/>
    <p:sldId xmlns:r="http://schemas.openxmlformats.org/officeDocument/2006/relationships" id="261" r:id="R4b4ddc3783a540fc"/>
    <p:sldId xmlns:r="http://schemas.openxmlformats.org/officeDocument/2006/relationships" id="262" r:id="R201b07954a174d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b0aebee3c242df" /><Relationship Type="http://schemas.openxmlformats.org/officeDocument/2006/relationships/slide" Target="/ppt/slides/slide1.xml" Id="R25c934492fab420a" /><Relationship Type="http://schemas.openxmlformats.org/officeDocument/2006/relationships/slide" Target="/ppt/slides/slide2.xml" Id="R8344ae3691044009" /><Relationship Type="http://schemas.openxmlformats.org/officeDocument/2006/relationships/slide" Target="/ppt/slides/slide3.xml" Id="Rac10b08bd9004d17" /><Relationship Type="http://schemas.openxmlformats.org/officeDocument/2006/relationships/slide" Target="/ppt/slides/slide4.xml" Id="R69270f5586e04a7f" /><Relationship Type="http://schemas.openxmlformats.org/officeDocument/2006/relationships/slide" Target="/ppt/slides/slide5.xml" Id="Rdd57842f881247bb" /><Relationship Type="http://schemas.openxmlformats.org/officeDocument/2006/relationships/slide" Target="/ppt/slides/slide6.xml" Id="R4b4ddc3783a540fc" /><Relationship Type="http://schemas.openxmlformats.org/officeDocument/2006/relationships/slide" Target="/ppt/slides/slide7.xml" Id="R201b07954a174d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ea5e471a1c47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0c73885604f4c" /><Relationship Type="http://schemas.openxmlformats.org/officeDocument/2006/relationships/theme" Target="/ppt/slideMasters/theme/theme1.xml" Id="R576e87f2264b4d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d0c73885604f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f628a30774b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e0fd57baf4c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e53e9f5ba41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aa50330534a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d9abe7a6044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1020d16b545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731e0ab904a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FLATTUM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FLATTUM &amp; 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37 353 513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10 797 161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11 058 062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17 636 844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29 569 858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FLATTUM &amp; CO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BALTZERSEN ØYVIND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FLATTUM SVEN DIDRIK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GRINDHAUG THORBJØRN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RISHOVD KNUT EINAR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SUNDBY HÅKON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Olavs gate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21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post@flattum.no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894 934 352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FLATTUM &amp; CO AS</a:t>
            </a:r>
          </a:p>
        </p:txBody>
      </p:sp>
    </p:spTree>
  </p:cSld>
  <p:clrMapOvr>
    <a:masterClrMapping xmlns:a="http://schemas.openxmlformats.org/drawingml/2006/main"/>
  </p:clrMapOvr>
</p:sld>
</file>