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5ec882de9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0984d53904051"/>
  </p:sldMasterIdLst>
  <p:sldIdLst>
    <p:sldId xmlns:r="http://schemas.openxmlformats.org/officeDocument/2006/relationships" id="256" r:id="Rb1e462bdad4c4dbe"/>
    <p:sldId xmlns:r="http://schemas.openxmlformats.org/officeDocument/2006/relationships" id="257" r:id="R3e350c7172894f6e"/>
    <p:sldId xmlns:r="http://schemas.openxmlformats.org/officeDocument/2006/relationships" id="258" r:id="R57686ff71e9a4c7f"/>
    <p:sldId xmlns:r="http://schemas.openxmlformats.org/officeDocument/2006/relationships" id="259" r:id="R9c024b491a8243d7"/>
    <p:sldId xmlns:r="http://schemas.openxmlformats.org/officeDocument/2006/relationships" id="260" r:id="R6d977b0b480a4d52"/>
    <p:sldId xmlns:r="http://schemas.openxmlformats.org/officeDocument/2006/relationships" id="261" r:id="R02553be73883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0984d53904051" /><Relationship Type="http://schemas.openxmlformats.org/officeDocument/2006/relationships/slide" Target="/ppt/slides/slide1.xml" Id="Rb1e462bdad4c4dbe" /><Relationship Type="http://schemas.openxmlformats.org/officeDocument/2006/relationships/slide" Target="/ppt/slides/slide2.xml" Id="R3e350c7172894f6e" /><Relationship Type="http://schemas.openxmlformats.org/officeDocument/2006/relationships/slide" Target="/ppt/slides/slide3.xml" Id="R57686ff71e9a4c7f" /><Relationship Type="http://schemas.openxmlformats.org/officeDocument/2006/relationships/slide" Target="/ppt/slides/slide4.xml" Id="R9c024b491a8243d7" /><Relationship Type="http://schemas.openxmlformats.org/officeDocument/2006/relationships/slide" Target="/ppt/slides/slide5.xml" Id="R6d977b0b480a4d52" /><Relationship Type="http://schemas.openxmlformats.org/officeDocument/2006/relationships/slide" Target="/ppt/slides/slide6.xml" Id="R02553be73883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711e69e8a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ce3329854569" /><Relationship Type="http://schemas.openxmlformats.org/officeDocument/2006/relationships/theme" Target="/ppt/slideMasters/theme/theme1.xml" Id="R1554153e284d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7ce332985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312f1d8a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5666fe71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60cdf086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48c29f17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17026c3c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0706cf45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