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eb9139c77c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db1b573e6d4418"/>
  </p:sldMasterIdLst>
  <p:sldIdLst>
    <p:sldId xmlns:r="http://schemas.openxmlformats.org/officeDocument/2006/relationships" id="256" r:id="R14845a76c30146ad"/>
    <p:sldId xmlns:r="http://schemas.openxmlformats.org/officeDocument/2006/relationships" id="257" r:id="R3904a47daac0422a"/>
    <p:sldId xmlns:r="http://schemas.openxmlformats.org/officeDocument/2006/relationships" id="258" r:id="R9358446204ec4662"/>
    <p:sldId xmlns:r="http://schemas.openxmlformats.org/officeDocument/2006/relationships" id="259" r:id="Rd6763421c890488d"/>
    <p:sldId xmlns:r="http://schemas.openxmlformats.org/officeDocument/2006/relationships" id="260" r:id="R31789a826d9e47ea"/>
    <p:sldId xmlns:r="http://schemas.openxmlformats.org/officeDocument/2006/relationships" id="261" r:id="R5604ca008e404c2d"/>
    <p:sldId xmlns:r="http://schemas.openxmlformats.org/officeDocument/2006/relationships" id="262" r:id="R2ceea59116f5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b1b573e6d4418" /><Relationship Type="http://schemas.openxmlformats.org/officeDocument/2006/relationships/slide" Target="/ppt/slides/slide1.xml" Id="R14845a76c30146ad" /><Relationship Type="http://schemas.openxmlformats.org/officeDocument/2006/relationships/slide" Target="/ppt/slides/slide2.xml" Id="R3904a47daac0422a" /><Relationship Type="http://schemas.openxmlformats.org/officeDocument/2006/relationships/slide" Target="/ppt/slides/slide3.xml" Id="R9358446204ec4662" /><Relationship Type="http://schemas.openxmlformats.org/officeDocument/2006/relationships/slide" Target="/ppt/slides/slide4.xml" Id="Rd6763421c890488d" /><Relationship Type="http://schemas.openxmlformats.org/officeDocument/2006/relationships/slide" Target="/ppt/slides/slide5.xml" Id="R31789a826d9e47ea" /><Relationship Type="http://schemas.openxmlformats.org/officeDocument/2006/relationships/slide" Target="/ppt/slides/slide6.xml" Id="R5604ca008e404c2d" /><Relationship Type="http://schemas.openxmlformats.org/officeDocument/2006/relationships/slide" Target="/ppt/slides/slide7.xml" Id="R2ceea59116f5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3313ee28241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99e6641424e5f" /><Relationship Type="http://schemas.openxmlformats.org/officeDocument/2006/relationships/theme" Target="/ppt/slideMasters/theme/theme1.xml" Id="Re6e06ca4be8741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799e6641424e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e963c2ecf45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3ce73c031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ce5c51a1449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fdad3dfa34b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d6c7771174f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a1713061445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2852f3dcc45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11 839 099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INGVILD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JAN-ERIK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896 593 382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