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6a8bce13c14b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56970eb3344ff8"/>
  </p:sldMasterIdLst>
  <p:sldIdLst>
    <p:sldId xmlns:r="http://schemas.openxmlformats.org/officeDocument/2006/relationships" id="256" r:id="R4d347e086c7d49c8"/>
    <p:sldId xmlns:r="http://schemas.openxmlformats.org/officeDocument/2006/relationships" id="257" r:id="Ra1c47049e5ca4d31"/>
    <p:sldId xmlns:r="http://schemas.openxmlformats.org/officeDocument/2006/relationships" id="258" r:id="R4739b01122ed4719"/>
    <p:sldId xmlns:r="http://schemas.openxmlformats.org/officeDocument/2006/relationships" id="259" r:id="R59156e6a8e234d00"/>
    <p:sldId xmlns:r="http://schemas.openxmlformats.org/officeDocument/2006/relationships" id="260" r:id="R81d0f96885ae4352"/>
    <p:sldId xmlns:r="http://schemas.openxmlformats.org/officeDocument/2006/relationships" id="261" r:id="Rd7c4a8bae3694eb0"/>
    <p:sldId xmlns:r="http://schemas.openxmlformats.org/officeDocument/2006/relationships" id="262" r:id="R18e41e6c071a43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56970eb3344ff8" /><Relationship Type="http://schemas.openxmlformats.org/officeDocument/2006/relationships/slide" Target="/ppt/slides/slide1.xml" Id="R4d347e086c7d49c8" /><Relationship Type="http://schemas.openxmlformats.org/officeDocument/2006/relationships/slide" Target="/ppt/slides/slide2.xml" Id="Ra1c47049e5ca4d31" /><Relationship Type="http://schemas.openxmlformats.org/officeDocument/2006/relationships/slide" Target="/ppt/slides/slide3.xml" Id="R4739b01122ed4719" /><Relationship Type="http://schemas.openxmlformats.org/officeDocument/2006/relationships/slide" Target="/ppt/slides/slide4.xml" Id="R59156e6a8e234d00" /><Relationship Type="http://schemas.openxmlformats.org/officeDocument/2006/relationships/slide" Target="/ppt/slides/slide5.xml" Id="R81d0f96885ae4352" /><Relationship Type="http://schemas.openxmlformats.org/officeDocument/2006/relationships/slide" Target="/ppt/slides/slide6.xml" Id="Rd7c4a8bae3694eb0" /><Relationship Type="http://schemas.openxmlformats.org/officeDocument/2006/relationships/slide" Target="/ppt/slides/slide7.xml" Id="R18e41e6c071a43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b62f1213b49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e83fd60ba495f" /><Relationship Type="http://schemas.openxmlformats.org/officeDocument/2006/relationships/theme" Target="/ppt/slideMasters/theme/theme1.xml" Id="Rcd0e5e55e7d64d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be83fd60ba49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1665589e742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3dffafc9f4d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ef4eb27f842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6d333f8ee41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0c67fb6f249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a8d8ca8d74d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66fac51a64a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DATAPLAN ALPHA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ALPHA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60 957 511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8 542 140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7 009 623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27 696 354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896 861 042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