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61f08dc1ba41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a0c08c104e40e1"/>
  </p:sldMasterIdLst>
  <p:sldIdLst>
    <p:sldId xmlns:r="http://schemas.openxmlformats.org/officeDocument/2006/relationships" id="256" r:id="Rdae488787b014053"/>
    <p:sldId xmlns:r="http://schemas.openxmlformats.org/officeDocument/2006/relationships" id="257" r:id="R8769e87bb719436a"/>
    <p:sldId xmlns:r="http://schemas.openxmlformats.org/officeDocument/2006/relationships" id="258" r:id="R49f8dd4102964d78"/>
    <p:sldId xmlns:r="http://schemas.openxmlformats.org/officeDocument/2006/relationships" id="259" r:id="Rbe46ea3167ba4c5a"/>
    <p:sldId xmlns:r="http://schemas.openxmlformats.org/officeDocument/2006/relationships" id="260" r:id="Rec0a610d804c4e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a0c08c104e40e1" /><Relationship Type="http://schemas.openxmlformats.org/officeDocument/2006/relationships/slide" Target="/ppt/slides/slide1.xml" Id="Rdae488787b014053" /><Relationship Type="http://schemas.openxmlformats.org/officeDocument/2006/relationships/slide" Target="/ppt/slides/slide2.xml" Id="R8769e87bb719436a" /><Relationship Type="http://schemas.openxmlformats.org/officeDocument/2006/relationships/slide" Target="/ppt/slides/slide3.xml" Id="R49f8dd4102964d78" /><Relationship Type="http://schemas.openxmlformats.org/officeDocument/2006/relationships/slide" Target="/ppt/slides/slide4.xml" Id="Rbe46ea3167ba4c5a" /><Relationship Type="http://schemas.openxmlformats.org/officeDocument/2006/relationships/slide" Target="/ppt/slides/slide5.xml" Id="Rec0a610d804c4e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539f16c1cf40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abc240d5e445a" /><Relationship Type="http://schemas.openxmlformats.org/officeDocument/2006/relationships/theme" Target="/ppt/slideMasters/theme/theme1.xml" Id="Rbaef0f514e6b45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8abc240d5e44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4004776094b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6b1bcf8d44d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b0b07ffdd47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26102d6f440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7029bc65d4c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LOKOMOTIVPERSONALETS FORENING DRAMMEN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LOKOMOTIVPERSONALETS FORENING DRAMMEN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Strømsø torg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27 57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nlf.drammen@nsb.no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897 016 842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