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2239f2384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b048f16b741ff"/>
  </p:sldMasterIdLst>
  <p:sldIdLst>
    <p:sldId xmlns:r="http://schemas.openxmlformats.org/officeDocument/2006/relationships" id="256" r:id="Rd11aed623ddf4200"/>
    <p:sldId xmlns:r="http://schemas.openxmlformats.org/officeDocument/2006/relationships" id="257" r:id="Re1d7c7c42fc04c85"/>
    <p:sldId xmlns:r="http://schemas.openxmlformats.org/officeDocument/2006/relationships" id="258" r:id="Rbc7e03258c5c41d4"/>
    <p:sldId xmlns:r="http://schemas.openxmlformats.org/officeDocument/2006/relationships" id="259" r:id="Rd9cc413601b74f87"/>
    <p:sldId xmlns:r="http://schemas.openxmlformats.org/officeDocument/2006/relationships" id="260" r:id="Rb66310b3f0414e3c"/>
    <p:sldId xmlns:r="http://schemas.openxmlformats.org/officeDocument/2006/relationships" id="261" r:id="Ra416d29cc82c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b048f16b741ff" /><Relationship Type="http://schemas.openxmlformats.org/officeDocument/2006/relationships/slide" Target="/ppt/slides/slide1.xml" Id="Rd11aed623ddf4200" /><Relationship Type="http://schemas.openxmlformats.org/officeDocument/2006/relationships/slide" Target="/ppt/slides/slide2.xml" Id="Re1d7c7c42fc04c85" /><Relationship Type="http://schemas.openxmlformats.org/officeDocument/2006/relationships/slide" Target="/ppt/slides/slide3.xml" Id="Rbc7e03258c5c41d4" /><Relationship Type="http://schemas.openxmlformats.org/officeDocument/2006/relationships/slide" Target="/ppt/slides/slide4.xml" Id="Rd9cc413601b74f87" /><Relationship Type="http://schemas.openxmlformats.org/officeDocument/2006/relationships/slide" Target="/ppt/slides/slide5.xml" Id="Rb66310b3f0414e3c" /><Relationship Type="http://schemas.openxmlformats.org/officeDocument/2006/relationships/slide" Target="/ppt/slides/slide6.xml" Id="Ra416d29cc82c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13c484b09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d7b499d82458e" /><Relationship Type="http://schemas.openxmlformats.org/officeDocument/2006/relationships/theme" Target="/ppt/slideMasters/theme/theme1.xml" Id="R698cb3037c47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d7b499d82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c4fae9542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00e8cb657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52eeb6481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a86a443b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c2475339a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c485156d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