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194429e84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067b7d05d4f10"/>
  </p:sldMasterIdLst>
  <p:sldIdLst>
    <p:sldId xmlns:r="http://schemas.openxmlformats.org/officeDocument/2006/relationships" id="256" r:id="R87023316d3d94dd3"/>
    <p:sldId xmlns:r="http://schemas.openxmlformats.org/officeDocument/2006/relationships" id="257" r:id="R9ecb477a782b45d1"/>
    <p:sldId xmlns:r="http://schemas.openxmlformats.org/officeDocument/2006/relationships" id="258" r:id="R9590510c012447ae"/>
    <p:sldId xmlns:r="http://schemas.openxmlformats.org/officeDocument/2006/relationships" id="259" r:id="R4a15033811be4b20"/>
    <p:sldId xmlns:r="http://schemas.openxmlformats.org/officeDocument/2006/relationships" id="260" r:id="R4237acf564984873"/>
    <p:sldId xmlns:r="http://schemas.openxmlformats.org/officeDocument/2006/relationships" id="261" r:id="Ra3b46b7c04c94c59"/>
    <p:sldId xmlns:r="http://schemas.openxmlformats.org/officeDocument/2006/relationships" id="262" r:id="R44e04cb19021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067b7d05d4f10" /><Relationship Type="http://schemas.openxmlformats.org/officeDocument/2006/relationships/slide" Target="/ppt/slides/slide1.xml" Id="R87023316d3d94dd3" /><Relationship Type="http://schemas.openxmlformats.org/officeDocument/2006/relationships/slide" Target="/ppt/slides/slide2.xml" Id="R9ecb477a782b45d1" /><Relationship Type="http://schemas.openxmlformats.org/officeDocument/2006/relationships/slide" Target="/ppt/slides/slide3.xml" Id="R9590510c012447ae" /><Relationship Type="http://schemas.openxmlformats.org/officeDocument/2006/relationships/slide" Target="/ppt/slides/slide4.xml" Id="R4a15033811be4b20" /><Relationship Type="http://schemas.openxmlformats.org/officeDocument/2006/relationships/slide" Target="/ppt/slides/slide5.xml" Id="R4237acf564984873" /><Relationship Type="http://schemas.openxmlformats.org/officeDocument/2006/relationships/slide" Target="/ppt/slides/slide6.xml" Id="Ra3b46b7c04c94c59" /><Relationship Type="http://schemas.openxmlformats.org/officeDocument/2006/relationships/slide" Target="/ppt/slides/slide7.xml" Id="R44e04cb19021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e9d76bcea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f50fe3caa414b" /><Relationship Type="http://schemas.openxmlformats.org/officeDocument/2006/relationships/theme" Target="/ppt/slideMasters/theme/theme1.xml" Id="Rac626c5e73d0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f50fe3caa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2652f4bc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22051941d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17aa914a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49034903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ac5939f9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94b60816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473631d29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