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8cd974af6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6300bbb324aa7"/>
  </p:sldMasterIdLst>
  <p:sldIdLst>
    <p:sldId xmlns:r="http://schemas.openxmlformats.org/officeDocument/2006/relationships" id="256" r:id="Re9d2278ded384850"/>
    <p:sldId xmlns:r="http://schemas.openxmlformats.org/officeDocument/2006/relationships" id="257" r:id="Rc457d291d771457f"/>
    <p:sldId xmlns:r="http://schemas.openxmlformats.org/officeDocument/2006/relationships" id="258" r:id="R474ebbca12bc4835"/>
    <p:sldId xmlns:r="http://schemas.openxmlformats.org/officeDocument/2006/relationships" id="259" r:id="R209951373ede4581"/>
    <p:sldId xmlns:r="http://schemas.openxmlformats.org/officeDocument/2006/relationships" id="260" r:id="R4517a3f88e6c4a33"/>
    <p:sldId xmlns:r="http://schemas.openxmlformats.org/officeDocument/2006/relationships" id="261" r:id="Rad565d04e5624b23"/>
    <p:sldId xmlns:r="http://schemas.openxmlformats.org/officeDocument/2006/relationships" id="262" r:id="Ra5fe40a229d2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6300bbb324aa7" /><Relationship Type="http://schemas.openxmlformats.org/officeDocument/2006/relationships/slide" Target="/ppt/slides/slide1.xml" Id="Re9d2278ded384850" /><Relationship Type="http://schemas.openxmlformats.org/officeDocument/2006/relationships/slide" Target="/ppt/slides/slide2.xml" Id="Rc457d291d771457f" /><Relationship Type="http://schemas.openxmlformats.org/officeDocument/2006/relationships/slide" Target="/ppt/slides/slide3.xml" Id="R474ebbca12bc4835" /><Relationship Type="http://schemas.openxmlformats.org/officeDocument/2006/relationships/slide" Target="/ppt/slides/slide4.xml" Id="R209951373ede4581" /><Relationship Type="http://schemas.openxmlformats.org/officeDocument/2006/relationships/slide" Target="/ppt/slides/slide5.xml" Id="R4517a3f88e6c4a33" /><Relationship Type="http://schemas.openxmlformats.org/officeDocument/2006/relationships/slide" Target="/ppt/slides/slide6.xml" Id="Rad565d04e5624b23" /><Relationship Type="http://schemas.openxmlformats.org/officeDocument/2006/relationships/slide" Target="/ppt/slides/slide7.xml" Id="Ra5fe40a229d2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1a136e9ab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ad36eb71455e" /><Relationship Type="http://schemas.openxmlformats.org/officeDocument/2006/relationships/theme" Target="/ppt/slideMasters/theme/theme1.xml" Id="R48bcafb6688a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9ad36eb71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85660d64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e5ea4b67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d3f284e6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936df197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c091a86a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b721a713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74b5e68b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