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9eb6f9d98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6243b52934ff3"/>
  </p:sldMasterIdLst>
  <p:sldIdLst>
    <p:sldId xmlns:r="http://schemas.openxmlformats.org/officeDocument/2006/relationships" id="256" r:id="Ra5a9b349a7e445df"/>
    <p:sldId xmlns:r="http://schemas.openxmlformats.org/officeDocument/2006/relationships" id="257" r:id="Red1885e93ad046fe"/>
    <p:sldId xmlns:r="http://schemas.openxmlformats.org/officeDocument/2006/relationships" id="258" r:id="R59e24df0a2f54213"/>
    <p:sldId xmlns:r="http://schemas.openxmlformats.org/officeDocument/2006/relationships" id="259" r:id="Reba9327b61e44840"/>
    <p:sldId xmlns:r="http://schemas.openxmlformats.org/officeDocument/2006/relationships" id="260" r:id="R0353ba1e008844ce"/>
    <p:sldId xmlns:r="http://schemas.openxmlformats.org/officeDocument/2006/relationships" id="261" r:id="Rb40bab240103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6243b52934ff3" /><Relationship Type="http://schemas.openxmlformats.org/officeDocument/2006/relationships/slide" Target="/ppt/slides/slide1.xml" Id="Ra5a9b349a7e445df" /><Relationship Type="http://schemas.openxmlformats.org/officeDocument/2006/relationships/slide" Target="/ppt/slides/slide2.xml" Id="Red1885e93ad046fe" /><Relationship Type="http://schemas.openxmlformats.org/officeDocument/2006/relationships/slide" Target="/ppt/slides/slide3.xml" Id="R59e24df0a2f54213" /><Relationship Type="http://schemas.openxmlformats.org/officeDocument/2006/relationships/slide" Target="/ppt/slides/slide4.xml" Id="Reba9327b61e44840" /><Relationship Type="http://schemas.openxmlformats.org/officeDocument/2006/relationships/slide" Target="/ppt/slides/slide5.xml" Id="R0353ba1e008844ce" /><Relationship Type="http://schemas.openxmlformats.org/officeDocument/2006/relationships/slide" Target="/ppt/slides/slide6.xml" Id="Rb40bab240103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405014847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8b1845cc4086" /><Relationship Type="http://schemas.openxmlformats.org/officeDocument/2006/relationships/theme" Target="/ppt/slideMasters/theme/theme1.xml" Id="R2c1a40137a0341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38b1845cc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5a763b94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7d8f7c8e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cfc02e478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e565e3a6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0f3f7997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3afe9efe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897 781 352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INVEST AS</a:t>
            </a:r>
          </a:p>
        </p:txBody>
      </p:sp>
    </p:spTree>
  </p:cSld>
  <p:clrMapOvr>
    <a:masterClrMapping xmlns:a="http://schemas.openxmlformats.org/drawingml/2006/main"/>
  </p:clrMapOvr>
</p:sld>
</file>