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6e6e780f2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0f1237ee7422f"/>
  </p:sldMasterIdLst>
  <p:sldIdLst>
    <p:sldId xmlns:r="http://schemas.openxmlformats.org/officeDocument/2006/relationships" id="256" r:id="R33d23912a56841f5"/>
    <p:sldId xmlns:r="http://schemas.openxmlformats.org/officeDocument/2006/relationships" id="257" r:id="Rd62aebc36439422e"/>
    <p:sldId xmlns:r="http://schemas.openxmlformats.org/officeDocument/2006/relationships" id="258" r:id="R7f5ea434617d4c27"/>
    <p:sldId xmlns:r="http://schemas.openxmlformats.org/officeDocument/2006/relationships" id="259" r:id="Rc24e588b1317440a"/>
    <p:sldId xmlns:r="http://schemas.openxmlformats.org/officeDocument/2006/relationships" id="260" r:id="R7a77d492f07b438e"/>
    <p:sldId xmlns:r="http://schemas.openxmlformats.org/officeDocument/2006/relationships" id="261" r:id="R8e586cd9af374b1f"/>
    <p:sldId xmlns:r="http://schemas.openxmlformats.org/officeDocument/2006/relationships" id="262" r:id="R38dbfccd61cb4e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0f1237ee7422f" /><Relationship Type="http://schemas.openxmlformats.org/officeDocument/2006/relationships/slide" Target="/ppt/slides/slide1.xml" Id="R33d23912a56841f5" /><Relationship Type="http://schemas.openxmlformats.org/officeDocument/2006/relationships/slide" Target="/ppt/slides/slide2.xml" Id="Rd62aebc36439422e" /><Relationship Type="http://schemas.openxmlformats.org/officeDocument/2006/relationships/slide" Target="/ppt/slides/slide3.xml" Id="R7f5ea434617d4c27" /><Relationship Type="http://schemas.openxmlformats.org/officeDocument/2006/relationships/slide" Target="/ppt/slides/slide4.xml" Id="Rc24e588b1317440a" /><Relationship Type="http://schemas.openxmlformats.org/officeDocument/2006/relationships/slide" Target="/ppt/slides/slide5.xml" Id="R7a77d492f07b438e" /><Relationship Type="http://schemas.openxmlformats.org/officeDocument/2006/relationships/slide" Target="/ppt/slides/slide6.xml" Id="R8e586cd9af374b1f" /><Relationship Type="http://schemas.openxmlformats.org/officeDocument/2006/relationships/slide" Target="/ppt/slides/slide7.xml" Id="R38dbfccd61cb4e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dde6b1b7d4b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03b9ed682499e" /><Relationship Type="http://schemas.openxmlformats.org/officeDocument/2006/relationships/theme" Target="/ppt/slideMasters/theme/theme1.xml" Id="R3a39040a2112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03b9ed68249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f541ef3234b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21f7b829a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f7a83067c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6f04546d0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753646767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91dab7f8f4f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43e103e8546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