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ebc33892b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9d81a0130a4a10"/>
  </p:sldMasterIdLst>
  <p:sldIdLst>
    <p:sldId xmlns:r="http://schemas.openxmlformats.org/officeDocument/2006/relationships" id="256" r:id="Rc872086111c446cf"/>
    <p:sldId xmlns:r="http://schemas.openxmlformats.org/officeDocument/2006/relationships" id="257" r:id="Rdc5e397f2b3246b4"/>
    <p:sldId xmlns:r="http://schemas.openxmlformats.org/officeDocument/2006/relationships" id="258" r:id="R21ebdb605a9c4c12"/>
    <p:sldId xmlns:r="http://schemas.openxmlformats.org/officeDocument/2006/relationships" id="259" r:id="R21d14aa490ba411e"/>
    <p:sldId xmlns:r="http://schemas.openxmlformats.org/officeDocument/2006/relationships" id="260" r:id="R63266242df5345fe"/>
    <p:sldId xmlns:r="http://schemas.openxmlformats.org/officeDocument/2006/relationships" id="261" r:id="Rbe12cb0f213b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d81a0130a4a10" /><Relationship Type="http://schemas.openxmlformats.org/officeDocument/2006/relationships/slide" Target="/ppt/slides/slide1.xml" Id="Rc872086111c446cf" /><Relationship Type="http://schemas.openxmlformats.org/officeDocument/2006/relationships/slide" Target="/ppt/slides/slide2.xml" Id="Rdc5e397f2b3246b4" /><Relationship Type="http://schemas.openxmlformats.org/officeDocument/2006/relationships/slide" Target="/ppt/slides/slide3.xml" Id="R21ebdb605a9c4c12" /><Relationship Type="http://schemas.openxmlformats.org/officeDocument/2006/relationships/slide" Target="/ppt/slides/slide4.xml" Id="R21d14aa490ba411e" /><Relationship Type="http://schemas.openxmlformats.org/officeDocument/2006/relationships/slide" Target="/ppt/slides/slide5.xml" Id="R63266242df5345fe" /><Relationship Type="http://schemas.openxmlformats.org/officeDocument/2006/relationships/slide" Target="/ppt/slides/slide6.xml" Id="Rbe12cb0f213b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cd735bac0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c88cc5a01446e" /><Relationship Type="http://schemas.openxmlformats.org/officeDocument/2006/relationships/theme" Target="/ppt/slideMasters/theme/theme1.xml" Id="R05a885ddee2c49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c88cc5a0144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c08fcf57a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a7ae132e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7c8240a00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d9697c5ea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631b70206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e9cc362b747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S&amp;B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Sandy da Silva Lopes, Midtveien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897 815 532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S&amp;B HOLDING AS</a:t>
            </a:r>
          </a:p>
        </p:txBody>
      </p:sp>
    </p:spTree>
  </p:cSld>
  <p:clrMapOvr>
    <a:masterClrMapping xmlns:a="http://schemas.openxmlformats.org/drawingml/2006/main"/>
  </p:clrMapOvr>
</p:sld>
</file>