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bf2195607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b99c309704b5b"/>
  </p:sldMasterIdLst>
  <p:sldIdLst>
    <p:sldId xmlns:r="http://schemas.openxmlformats.org/officeDocument/2006/relationships" id="256" r:id="R4740b534687d413b"/>
    <p:sldId xmlns:r="http://schemas.openxmlformats.org/officeDocument/2006/relationships" id="257" r:id="Re83dcd0a06fe4790"/>
    <p:sldId xmlns:r="http://schemas.openxmlformats.org/officeDocument/2006/relationships" id="258" r:id="R78539a9735d74e80"/>
    <p:sldId xmlns:r="http://schemas.openxmlformats.org/officeDocument/2006/relationships" id="259" r:id="Rac73d958462f482c"/>
    <p:sldId xmlns:r="http://schemas.openxmlformats.org/officeDocument/2006/relationships" id="260" r:id="R590f3ef380364dbf"/>
    <p:sldId xmlns:r="http://schemas.openxmlformats.org/officeDocument/2006/relationships" id="261" r:id="R9572f26262544306"/>
    <p:sldId xmlns:r="http://schemas.openxmlformats.org/officeDocument/2006/relationships" id="262" r:id="R1abfb2b6ffc0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b99c309704b5b" /><Relationship Type="http://schemas.openxmlformats.org/officeDocument/2006/relationships/slide" Target="/ppt/slides/slide1.xml" Id="R4740b534687d413b" /><Relationship Type="http://schemas.openxmlformats.org/officeDocument/2006/relationships/slide" Target="/ppt/slides/slide2.xml" Id="Re83dcd0a06fe4790" /><Relationship Type="http://schemas.openxmlformats.org/officeDocument/2006/relationships/slide" Target="/ppt/slides/slide3.xml" Id="R78539a9735d74e80" /><Relationship Type="http://schemas.openxmlformats.org/officeDocument/2006/relationships/slide" Target="/ppt/slides/slide4.xml" Id="Rac73d958462f482c" /><Relationship Type="http://schemas.openxmlformats.org/officeDocument/2006/relationships/slide" Target="/ppt/slides/slide5.xml" Id="R590f3ef380364dbf" /><Relationship Type="http://schemas.openxmlformats.org/officeDocument/2006/relationships/slide" Target="/ppt/slides/slide6.xml" Id="R9572f26262544306" /><Relationship Type="http://schemas.openxmlformats.org/officeDocument/2006/relationships/slide" Target="/ppt/slides/slide7.xml" Id="R1abfb2b6ffc0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e892bdddd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303bfd9b4e54" /><Relationship Type="http://schemas.openxmlformats.org/officeDocument/2006/relationships/theme" Target="/ppt/slideMasters/theme/theme1.xml" Id="Rc86adab85cbf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8303bfd9b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42298bab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d50b6ba8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8964c76f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ce6c1459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cae5ac21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873a8efc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c517e6c25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LOPES SANDY DA SILVA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MARIAMPILLAI BRIAN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