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fc099b422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2233851fb4a7b"/>
  </p:sldMasterIdLst>
  <p:sldIdLst>
    <p:sldId xmlns:r="http://schemas.openxmlformats.org/officeDocument/2006/relationships" id="256" r:id="Ra03e9e560fdf4a82"/>
    <p:sldId xmlns:r="http://schemas.openxmlformats.org/officeDocument/2006/relationships" id="257" r:id="R06a0e91eb5914832"/>
    <p:sldId xmlns:r="http://schemas.openxmlformats.org/officeDocument/2006/relationships" id="258" r:id="R674a3167e20e4fc0"/>
    <p:sldId xmlns:r="http://schemas.openxmlformats.org/officeDocument/2006/relationships" id="259" r:id="R33d3da918b894bce"/>
    <p:sldId xmlns:r="http://schemas.openxmlformats.org/officeDocument/2006/relationships" id="260" r:id="R4a52c8e0a85c4ea1"/>
    <p:sldId xmlns:r="http://schemas.openxmlformats.org/officeDocument/2006/relationships" id="261" r:id="Rb007a228fb2e4903"/>
    <p:sldId xmlns:r="http://schemas.openxmlformats.org/officeDocument/2006/relationships" id="262" r:id="Reee5aebfcf4e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2233851fb4a7b" /><Relationship Type="http://schemas.openxmlformats.org/officeDocument/2006/relationships/slide" Target="/ppt/slides/slide1.xml" Id="Ra03e9e560fdf4a82" /><Relationship Type="http://schemas.openxmlformats.org/officeDocument/2006/relationships/slide" Target="/ppt/slides/slide2.xml" Id="R06a0e91eb5914832" /><Relationship Type="http://schemas.openxmlformats.org/officeDocument/2006/relationships/slide" Target="/ppt/slides/slide3.xml" Id="R674a3167e20e4fc0" /><Relationship Type="http://schemas.openxmlformats.org/officeDocument/2006/relationships/slide" Target="/ppt/slides/slide4.xml" Id="R33d3da918b894bce" /><Relationship Type="http://schemas.openxmlformats.org/officeDocument/2006/relationships/slide" Target="/ppt/slides/slide5.xml" Id="R4a52c8e0a85c4ea1" /><Relationship Type="http://schemas.openxmlformats.org/officeDocument/2006/relationships/slide" Target="/ppt/slides/slide6.xml" Id="Rb007a228fb2e4903" /><Relationship Type="http://schemas.openxmlformats.org/officeDocument/2006/relationships/slide" Target="/ppt/slides/slide7.xml" Id="Reee5aebfcf4e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abd45ec91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87475a1774c42" /><Relationship Type="http://schemas.openxmlformats.org/officeDocument/2006/relationships/theme" Target="/ppt/slideMasters/theme/theme1.xml" Id="Rc4d51a65ae77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87475a177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f7e27a4a8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d43aab28c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966223fcf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87cf96c37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0cfbbe777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f770c757e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ac498f8c8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