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d1a51ea6c2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beee323c76420b"/>
  </p:sldMasterIdLst>
  <p:sldIdLst>
    <p:sldId xmlns:r="http://schemas.openxmlformats.org/officeDocument/2006/relationships" id="256" r:id="R20916a924d624965"/>
    <p:sldId xmlns:r="http://schemas.openxmlformats.org/officeDocument/2006/relationships" id="257" r:id="R7dc9c835343d4870"/>
    <p:sldId xmlns:r="http://schemas.openxmlformats.org/officeDocument/2006/relationships" id="258" r:id="R090f6fdf55b34f48"/>
    <p:sldId xmlns:r="http://schemas.openxmlformats.org/officeDocument/2006/relationships" id="259" r:id="R0717825fbc544499"/>
    <p:sldId xmlns:r="http://schemas.openxmlformats.org/officeDocument/2006/relationships" id="260" r:id="R873d2cfb25584044"/>
    <p:sldId xmlns:r="http://schemas.openxmlformats.org/officeDocument/2006/relationships" id="261" r:id="Rfdd91b19d6424b3a"/>
    <p:sldId xmlns:r="http://schemas.openxmlformats.org/officeDocument/2006/relationships" id="262" r:id="Rf9eb6835a03948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beee323c76420b" /><Relationship Type="http://schemas.openxmlformats.org/officeDocument/2006/relationships/slide" Target="/ppt/slides/slide1.xml" Id="R20916a924d624965" /><Relationship Type="http://schemas.openxmlformats.org/officeDocument/2006/relationships/slide" Target="/ppt/slides/slide2.xml" Id="R7dc9c835343d4870" /><Relationship Type="http://schemas.openxmlformats.org/officeDocument/2006/relationships/slide" Target="/ppt/slides/slide3.xml" Id="R090f6fdf55b34f48" /><Relationship Type="http://schemas.openxmlformats.org/officeDocument/2006/relationships/slide" Target="/ppt/slides/slide4.xml" Id="R0717825fbc544499" /><Relationship Type="http://schemas.openxmlformats.org/officeDocument/2006/relationships/slide" Target="/ppt/slides/slide5.xml" Id="R873d2cfb25584044" /><Relationship Type="http://schemas.openxmlformats.org/officeDocument/2006/relationships/slide" Target="/ppt/slides/slide6.xml" Id="Rfdd91b19d6424b3a" /><Relationship Type="http://schemas.openxmlformats.org/officeDocument/2006/relationships/slide" Target="/ppt/slides/slide7.xml" Id="Rf9eb6835a03948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75be9fe20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803f85de2e4a91" /><Relationship Type="http://schemas.openxmlformats.org/officeDocument/2006/relationships/theme" Target="/ppt/slideMasters/theme/theme1.xml" Id="R38798b592dd4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803f85de2e4a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840937e3f4b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763900bb2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557c668bc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51fe9bb1c44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530eed71946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fc6f29a2843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e2becb28144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BIEK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BIEK HOLDING AS ble etablert [år] og holder til i Slitu.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1 209 454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657 862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12 956 754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EKRE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Wecyveien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1859 Slitu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89 42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897 963 922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BIEK HOLDING AS</a:t>
            </a:r>
          </a:p>
        </p:txBody>
      </p:sp>
    </p:spTree>
  </p:cSld>
  <p:clrMapOvr>
    <a:masterClrMapping xmlns:a="http://schemas.openxmlformats.org/drawingml/2006/main"/>
  </p:clrMapOvr>
</p:sld>
</file>