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4df8e17c9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aac27dea642f2"/>
  </p:sldMasterIdLst>
  <p:sldIdLst>
    <p:sldId xmlns:r="http://schemas.openxmlformats.org/officeDocument/2006/relationships" id="256" r:id="Rc9e92fa52fbb4aae"/>
    <p:sldId xmlns:r="http://schemas.openxmlformats.org/officeDocument/2006/relationships" id="257" r:id="R2ea944ada2ab405d"/>
    <p:sldId xmlns:r="http://schemas.openxmlformats.org/officeDocument/2006/relationships" id="258" r:id="Re7b765c944924a6d"/>
    <p:sldId xmlns:r="http://schemas.openxmlformats.org/officeDocument/2006/relationships" id="259" r:id="R76eacdf07f154ce5"/>
    <p:sldId xmlns:r="http://schemas.openxmlformats.org/officeDocument/2006/relationships" id="260" r:id="R434b854aa4694e4c"/>
    <p:sldId xmlns:r="http://schemas.openxmlformats.org/officeDocument/2006/relationships" id="261" r:id="Rbde346e4be31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aac27dea642f2" /><Relationship Type="http://schemas.openxmlformats.org/officeDocument/2006/relationships/slide" Target="/ppt/slides/slide1.xml" Id="Rc9e92fa52fbb4aae" /><Relationship Type="http://schemas.openxmlformats.org/officeDocument/2006/relationships/slide" Target="/ppt/slides/slide2.xml" Id="R2ea944ada2ab405d" /><Relationship Type="http://schemas.openxmlformats.org/officeDocument/2006/relationships/slide" Target="/ppt/slides/slide3.xml" Id="Re7b765c944924a6d" /><Relationship Type="http://schemas.openxmlformats.org/officeDocument/2006/relationships/slide" Target="/ppt/slides/slide4.xml" Id="R76eacdf07f154ce5" /><Relationship Type="http://schemas.openxmlformats.org/officeDocument/2006/relationships/slide" Target="/ppt/slides/slide5.xml" Id="R434b854aa4694e4c" /><Relationship Type="http://schemas.openxmlformats.org/officeDocument/2006/relationships/slide" Target="/ppt/slides/slide6.xml" Id="Rbde346e4be31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e8048ce40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88ce9239b4c5b" /><Relationship Type="http://schemas.openxmlformats.org/officeDocument/2006/relationships/theme" Target="/ppt/slideMasters/theme/theme1.xml" Id="R4271e3f72345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88ce9239b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5021a427c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ee8b6d161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907c8439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f64bdfbf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0ded10574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6bf0ce1d2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BIOFRAKT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Storlandsvegen 402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6633 Gjemnes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898 018 792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