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eeb4e36bf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1a786491e4761"/>
  </p:sldMasterIdLst>
  <p:sldIdLst>
    <p:sldId xmlns:r="http://schemas.openxmlformats.org/officeDocument/2006/relationships" id="256" r:id="Rd0c8da9575ac4c69"/>
    <p:sldId xmlns:r="http://schemas.openxmlformats.org/officeDocument/2006/relationships" id="257" r:id="R2c7ea4f713e04c6a"/>
    <p:sldId xmlns:r="http://schemas.openxmlformats.org/officeDocument/2006/relationships" id="258" r:id="R4b15127b1c5f4c03"/>
    <p:sldId xmlns:r="http://schemas.openxmlformats.org/officeDocument/2006/relationships" id="259" r:id="R0f8b436a8ed5442d"/>
    <p:sldId xmlns:r="http://schemas.openxmlformats.org/officeDocument/2006/relationships" id="260" r:id="R28062d4ed71d42c2"/>
    <p:sldId xmlns:r="http://schemas.openxmlformats.org/officeDocument/2006/relationships" id="261" r:id="R54d6954e7944426b"/>
    <p:sldId xmlns:r="http://schemas.openxmlformats.org/officeDocument/2006/relationships" id="262" r:id="Rc65e42fd9351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1a786491e4761" /><Relationship Type="http://schemas.openxmlformats.org/officeDocument/2006/relationships/slide" Target="/ppt/slides/slide1.xml" Id="Rd0c8da9575ac4c69" /><Relationship Type="http://schemas.openxmlformats.org/officeDocument/2006/relationships/slide" Target="/ppt/slides/slide2.xml" Id="R2c7ea4f713e04c6a" /><Relationship Type="http://schemas.openxmlformats.org/officeDocument/2006/relationships/slide" Target="/ppt/slides/slide3.xml" Id="R4b15127b1c5f4c03" /><Relationship Type="http://schemas.openxmlformats.org/officeDocument/2006/relationships/slide" Target="/ppt/slides/slide4.xml" Id="R0f8b436a8ed5442d" /><Relationship Type="http://schemas.openxmlformats.org/officeDocument/2006/relationships/slide" Target="/ppt/slides/slide5.xml" Id="R28062d4ed71d42c2" /><Relationship Type="http://schemas.openxmlformats.org/officeDocument/2006/relationships/slide" Target="/ppt/slides/slide6.xml" Id="R54d6954e7944426b" /><Relationship Type="http://schemas.openxmlformats.org/officeDocument/2006/relationships/slide" Target="/ppt/slides/slide7.xml" Id="Rc65e42fd9351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772c5d552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7f234edd942a4" /><Relationship Type="http://schemas.openxmlformats.org/officeDocument/2006/relationships/theme" Target="/ppt/slideMasters/theme/theme1.xml" Id="R99f4a7b9e53448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7f234edd9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c42407257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bc35ac59148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c5279d686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cba6012574f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3006d76f0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2cd9066dd48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304459539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3C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3C UTVIKLING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−2 016 576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96 136 859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96 653 187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KIERNAN CATHRINE SMESTAD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CARL CHRISTIAN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KARI ANGEN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JON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KARI ANGEN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Bakklandet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898 785 122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