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f7df31534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4c33ee63b146d2"/>
  </p:sldMasterIdLst>
  <p:sldIdLst>
    <p:sldId xmlns:r="http://schemas.openxmlformats.org/officeDocument/2006/relationships" id="256" r:id="R72c31e9a2eb1489b"/>
    <p:sldId xmlns:r="http://schemas.openxmlformats.org/officeDocument/2006/relationships" id="257" r:id="Rc881f17b58844449"/>
    <p:sldId xmlns:r="http://schemas.openxmlformats.org/officeDocument/2006/relationships" id="258" r:id="R2383b4c59a9e4abc"/>
    <p:sldId xmlns:r="http://schemas.openxmlformats.org/officeDocument/2006/relationships" id="259" r:id="R46a0b4fbee514f57"/>
    <p:sldId xmlns:r="http://schemas.openxmlformats.org/officeDocument/2006/relationships" id="260" r:id="Re9f93e6cd2404932"/>
    <p:sldId xmlns:r="http://schemas.openxmlformats.org/officeDocument/2006/relationships" id="261" r:id="Rdc1994f430164979"/>
    <p:sldId xmlns:r="http://schemas.openxmlformats.org/officeDocument/2006/relationships" id="262" r:id="R24b6eba3517e4f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c33ee63b146d2" /><Relationship Type="http://schemas.openxmlformats.org/officeDocument/2006/relationships/slide" Target="/ppt/slides/slide1.xml" Id="R72c31e9a2eb1489b" /><Relationship Type="http://schemas.openxmlformats.org/officeDocument/2006/relationships/slide" Target="/ppt/slides/slide2.xml" Id="Rc881f17b58844449" /><Relationship Type="http://schemas.openxmlformats.org/officeDocument/2006/relationships/slide" Target="/ppt/slides/slide3.xml" Id="R2383b4c59a9e4abc" /><Relationship Type="http://schemas.openxmlformats.org/officeDocument/2006/relationships/slide" Target="/ppt/slides/slide4.xml" Id="R46a0b4fbee514f57" /><Relationship Type="http://schemas.openxmlformats.org/officeDocument/2006/relationships/slide" Target="/ppt/slides/slide5.xml" Id="Re9f93e6cd2404932" /><Relationship Type="http://schemas.openxmlformats.org/officeDocument/2006/relationships/slide" Target="/ppt/slides/slide6.xml" Id="Rdc1994f430164979" /><Relationship Type="http://schemas.openxmlformats.org/officeDocument/2006/relationships/slide" Target="/ppt/slides/slide7.xml" Id="R24b6eba3517e4f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b42b3c8cd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90af0b5914f9b" /><Relationship Type="http://schemas.openxmlformats.org/officeDocument/2006/relationships/theme" Target="/ppt/slideMasters/theme/theme1.xml" Id="Rbef6c75e71d7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90af0b591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ef67a8bd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72b5b6c0c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08759b2e54e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1a2f4e75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b7613e76a47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7abe7098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13437a632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 TONGA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TONGA HOLDING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16 241 966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29 441 105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30 494 057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JUUL TONGA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898 831 442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 TONGA HOLDING AS</a:t>
            </a:r>
          </a:p>
        </p:txBody>
      </p:sp>
    </p:spTree>
  </p:cSld>
  <p:clrMapOvr>
    <a:masterClrMapping xmlns:a="http://schemas.openxmlformats.org/drawingml/2006/main"/>
  </p:clrMapOvr>
</p:sld>
</file>