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ac1645b23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a7057e4dc4722"/>
  </p:sldMasterIdLst>
  <p:sldIdLst>
    <p:sldId xmlns:r="http://schemas.openxmlformats.org/officeDocument/2006/relationships" id="256" r:id="R057dac31436d4c97"/>
    <p:sldId xmlns:r="http://schemas.openxmlformats.org/officeDocument/2006/relationships" id="257" r:id="Rc7c0fe8c478d4581"/>
    <p:sldId xmlns:r="http://schemas.openxmlformats.org/officeDocument/2006/relationships" id="258" r:id="R5a1d0ef1f2314203"/>
    <p:sldId xmlns:r="http://schemas.openxmlformats.org/officeDocument/2006/relationships" id="259" r:id="R8c8595ecd9f54461"/>
    <p:sldId xmlns:r="http://schemas.openxmlformats.org/officeDocument/2006/relationships" id="260" r:id="Rdb0d09950f0949b4"/>
    <p:sldId xmlns:r="http://schemas.openxmlformats.org/officeDocument/2006/relationships" id="261" r:id="Re3816b43d182486b"/>
    <p:sldId xmlns:r="http://schemas.openxmlformats.org/officeDocument/2006/relationships" id="262" r:id="R5e25fbe61bb7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a7057e4dc4722" /><Relationship Type="http://schemas.openxmlformats.org/officeDocument/2006/relationships/slide" Target="/ppt/slides/slide1.xml" Id="R057dac31436d4c97" /><Relationship Type="http://schemas.openxmlformats.org/officeDocument/2006/relationships/slide" Target="/ppt/slides/slide2.xml" Id="Rc7c0fe8c478d4581" /><Relationship Type="http://schemas.openxmlformats.org/officeDocument/2006/relationships/slide" Target="/ppt/slides/slide3.xml" Id="R5a1d0ef1f2314203" /><Relationship Type="http://schemas.openxmlformats.org/officeDocument/2006/relationships/slide" Target="/ppt/slides/slide4.xml" Id="R8c8595ecd9f54461" /><Relationship Type="http://schemas.openxmlformats.org/officeDocument/2006/relationships/slide" Target="/ppt/slides/slide5.xml" Id="Rdb0d09950f0949b4" /><Relationship Type="http://schemas.openxmlformats.org/officeDocument/2006/relationships/slide" Target="/ppt/slides/slide6.xml" Id="Re3816b43d182486b" /><Relationship Type="http://schemas.openxmlformats.org/officeDocument/2006/relationships/slide" Target="/ppt/slides/slide7.xml" Id="R5e25fbe61bb7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82f9f1bcd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f8cf13dc4c2c" /><Relationship Type="http://schemas.openxmlformats.org/officeDocument/2006/relationships/theme" Target="/ppt/slideMasters/theme/theme1.xml" Id="R55f8b945d9b9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1f8cf13dc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b3c94303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40146eec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223d28c9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ff173525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a47e011b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db8da153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0ea926e6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