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16997048f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01e4ddd404643"/>
  </p:sldMasterIdLst>
  <p:sldIdLst>
    <p:sldId xmlns:r="http://schemas.openxmlformats.org/officeDocument/2006/relationships" id="256" r:id="R24d8fd007ab84c0c"/>
    <p:sldId xmlns:r="http://schemas.openxmlformats.org/officeDocument/2006/relationships" id="257" r:id="R70d75ab55c3c48c9"/>
    <p:sldId xmlns:r="http://schemas.openxmlformats.org/officeDocument/2006/relationships" id="258" r:id="Rb2872a9eb1e54bf0"/>
    <p:sldId xmlns:r="http://schemas.openxmlformats.org/officeDocument/2006/relationships" id="259" r:id="R2eb3020a0b52470f"/>
    <p:sldId xmlns:r="http://schemas.openxmlformats.org/officeDocument/2006/relationships" id="260" r:id="Rbb1015b3ffcc4f1d"/>
    <p:sldId xmlns:r="http://schemas.openxmlformats.org/officeDocument/2006/relationships" id="261" r:id="R8303416e73f1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01e4ddd404643" /><Relationship Type="http://schemas.openxmlformats.org/officeDocument/2006/relationships/slide" Target="/ppt/slides/slide1.xml" Id="R24d8fd007ab84c0c" /><Relationship Type="http://schemas.openxmlformats.org/officeDocument/2006/relationships/slide" Target="/ppt/slides/slide2.xml" Id="R70d75ab55c3c48c9" /><Relationship Type="http://schemas.openxmlformats.org/officeDocument/2006/relationships/slide" Target="/ppt/slides/slide3.xml" Id="Rb2872a9eb1e54bf0" /><Relationship Type="http://schemas.openxmlformats.org/officeDocument/2006/relationships/slide" Target="/ppt/slides/slide4.xml" Id="R2eb3020a0b52470f" /><Relationship Type="http://schemas.openxmlformats.org/officeDocument/2006/relationships/slide" Target="/ppt/slides/slide5.xml" Id="Rbb1015b3ffcc4f1d" /><Relationship Type="http://schemas.openxmlformats.org/officeDocument/2006/relationships/slide" Target="/ppt/slides/slide6.xml" Id="R8303416e73f1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d955b16c3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1963120be438f" /><Relationship Type="http://schemas.openxmlformats.org/officeDocument/2006/relationships/theme" Target="/ppt/slideMasters/theme/theme1.xml" Id="Rb6ee907b9f2c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1963120be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89dd32afa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79bd5e050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1f9295b91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67c5c78a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6e471dd32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3faf4ffaa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AANDAHLS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post@aandahls.no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