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b59edc5fc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6891e00954f0d"/>
  </p:sldMasterIdLst>
  <p:sldIdLst>
    <p:sldId xmlns:r="http://schemas.openxmlformats.org/officeDocument/2006/relationships" id="256" r:id="R4332f39fe71843e9"/>
    <p:sldId xmlns:r="http://schemas.openxmlformats.org/officeDocument/2006/relationships" id="257" r:id="Rb49cf84225bf428c"/>
    <p:sldId xmlns:r="http://schemas.openxmlformats.org/officeDocument/2006/relationships" id="258" r:id="R9713ce5228564323"/>
    <p:sldId xmlns:r="http://schemas.openxmlformats.org/officeDocument/2006/relationships" id="259" r:id="Rcc784726456e4760"/>
    <p:sldId xmlns:r="http://schemas.openxmlformats.org/officeDocument/2006/relationships" id="260" r:id="R19a0ab88e2e54166"/>
    <p:sldId xmlns:r="http://schemas.openxmlformats.org/officeDocument/2006/relationships" id="261" r:id="R721730109ba3425f"/>
    <p:sldId xmlns:r="http://schemas.openxmlformats.org/officeDocument/2006/relationships" id="262" r:id="R278df1a083a0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6891e00954f0d" /><Relationship Type="http://schemas.openxmlformats.org/officeDocument/2006/relationships/slide" Target="/ppt/slides/slide1.xml" Id="R4332f39fe71843e9" /><Relationship Type="http://schemas.openxmlformats.org/officeDocument/2006/relationships/slide" Target="/ppt/slides/slide2.xml" Id="Rb49cf84225bf428c" /><Relationship Type="http://schemas.openxmlformats.org/officeDocument/2006/relationships/slide" Target="/ppt/slides/slide3.xml" Id="R9713ce5228564323" /><Relationship Type="http://schemas.openxmlformats.org/officeDocument/2006/relationships/slide" Target="/ppt/slides/slide4.xml" Id="Rcc784726456e4760" /><Relationship Type="http://schemas.openxmlformats.org/officeDocument/2006/relationships/slide" Target="/ppt/slides/slide5.xml" Id="R19a0ab88e2e54166" /><Relationship Type="http://schemas.openxmlformats.org/officeDocument/2006/relationships/slide" Target="/ppt/slides/slide6.xml" Id="R721730109ba3425f" /><Relationship Type="http://schemas.openxmlformats.org/officeDocument/2006/relationships/slide" Target="/ppt/slides/slide7.xml" Id="R278df1a083a0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ff39957c9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6ad7971364af4" /><Relationship Type="http://schemas.openxmlformats.org/officeDocument/2006/relationships/theme" Target="/ppt/slideMasters/theme/theme1.xml" Id="R23d47517f0ae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6ad797136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5eb9429c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257c2b30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eb108ede7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5fffe021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dc83683f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3fe43668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2ab6a3e1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99 054 244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3 189 607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78 054 192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SVEIN ARILD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