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b65c2664948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ba893a9f3e40a1"/>
  </p:sldMasterIdLst>
  <p:sldIdLst>
    <p:sldId xmlns:r="http://schemas.openxmlformats.org/officeDocument/2006/relationships" id="256" r:id="R0c59e777626e4dda"/>
    <p:sldId xmlns:r="http://schemas.openxmlformats.org/officeDocument/2006/relationships" id="257" r:id="Ra8e3043897354f21"/>
    <p:sldId xmlns:r="http://schemas.openxmlformats.org/officeDocument/2006/relationships" id="258" r:id="R2892ca88d0e24632"/>
    <p:sldId xmlns:r="http://schemas.openxmlformats.org/officeDocument/2006/relationships" id="259" r:id="R0e3f217330934f53"/>
    <p:sldId xmlns:r="http://schemas.openxmlformats.org/officeDocument/2006/relationships" id="260" r:id="R4e0dd22125cd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a893a9f3e40a1" /><Relationship Type="http://schemas.openxmlformats.org/officeDocument/2006/relationships/slide" Target="/ppt/slides/slide1.xml" Id="R0c59e777626e4dda" /><Relationship Type="http://schemas.openxmlformats.org/officeDocument/2006/relationships/slide" Target="/ppt/slides/slide2.xml" Id="Ra8e3043897354f21" /><Relationship Type="http://schemas.openxmlformats.org/officeDocument/2006/relationships/slide" Target="/ppt/slides/slide3.xml" Id="R2892ca88d0e24632" /><Relationship Type="http://schemas.openxmlformats.org/officeDocument/2006/relationships/slide" Target="/ppt/slides/slide4.xml" Id="R0e3f217330934f53" /><Relationship Type="http://schemas.openxmlformats.org/officeDocument/2006/relationships/slide" Target="/ppt/slides/slide5.xml" Id="R4e0dd22125cd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f4df2f543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3cd09d0cf4b19" /><Relationship Type="http://schemas.openxmlformats.org/officeDocument/2006/relationships/theme" Target="/ppt/slideMasters/theme/theme1.xml" Id="Rabc0e3b2a5d7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3cd09d0cf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927c289d4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76f1ee6a8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2dfd257b4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c48a8e4bb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7cf742d8a47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AUGLENDSVEIENS SNARKJØP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AUGLENDSVEIENS SNARKJØP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910 328 913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