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94a80fccbd47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7a28f1086c4dc3"/>
  </p:sldMasterIdLst>
  <p:sldIdLst>
    <p:sldId xmlns:r="http://schemas.openxmlformats.org/officeDocument/2006/relationships" id="256" r:id="Rca265071609146c0"/>
    <p:sldId xmlns:r="http://schemas.openxmlformats.org/officeDocument/2006/relationships" id="257" r:id="R2ee8f993272f48ad"/>
    <p:sldId xmlns:r="http://schemas.openxmlformats.org/officeDocument/2006/relationships" id="258" r:id="Recb7c8da49d6413b"/>
    <p:sldId xmlns:r="http://schemas.openxmlformats.org/officeDocument/2006/relationships" id="259" r:id="Rfb8f479c49ba4209"/>
    <p:sldId xmlns:r="http://schemas.openxmlformats.org/officeDocument/2006/relationships" id="260" r:id="R043cd6808bb64a5b"/>
    <p:sldId xmlns:r="http://schemas.openxmlformats.org/officeDocument/2006/relationships" id="261" r:id="Rc75af257c94a4a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7a28f1086c4dc3" /><Relationship Type="http://schemas.openxmlformats.org/officeDocument/2006/relationships/slide" Target="/ppt/slides/slide1.xml" Id="Rca265071609146c0" /><Relationship Type="http://schemas.openxmlformats.org/officeDocument/2006/relationships/slide" Target="/ppt/slides/slide2.xml" Id="R2ee8f993272f48ad" /><Relationship Type="http://schemas.openxmlformats.org/officeDocument/2006/relationships/slide" Target="/ppt/slides/slide3.xml" Id="Recb7c8da49d6413b" /><Relationship Type="http://schemas.openxmlformats.org/officeDocument/2006/relationships/slide" Target="/ppt/slides/slide4.xml" Id="Rfb8f479c49ba4209" /><Relationship Type="http://schemas.openxmlformats.org/officeDocument/2006/relationships/slide" Target="/ppt/slides/slide5.xml" Id="R043cd6808bb64a5b" /><Relationship Type="http://schemas.openxmlformats.org/officeDocument/2006/relationships/slide" Target="/ppt/slides/slide6.xml" Id="Rc75af257c94a4a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a838548bb749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6dbf66be494942" /><Relationship Type="http://schemas.openxmlformats.org/officeDocument/2006/relationships/theme" Target="/ppt/slideMasters/theme/theme1.xml" Id="Racf0cdca2a3048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6dbf66be4949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8604e784744b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b42d7cf0c641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56555498bb4b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52475bfdb54c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abdb86be1e46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9ace3e542940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BREDESEN OPSET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Bruksvegen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2260 Kirkenær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94 71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910 791 397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AS</a:t>
            </a:r>
          </a:p>
        </p:txBody>
      </p:sp>
    </p:spTree>
  </p:cSld>
  <p:clrMapOvr>
    <a:masterClrMapping xmlns:a="http://schemas.openxmlformats.org/drawingml/2006/main"/>
  </p:clrMapOvr>
</p:sld>
</file>