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c99cca941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c3c264d564d7f"/>
  </p:sldMasterIdLst>
  <p:sldIdLst>
    <p:sldId xmlns:r="http://schemas.openxmlformats.org/officeDocument/2006/relationships" id="256" r:id="R27d7fce0692c46c3"/>
    <p:sldId xmlns:r="http://schemas.openxmlformats.org/officeDocument/2006/relationships" id="257" r:id="R5515b128460e4c84"/>
    <p:sldId xmlns:r="http://schemas.openxmlformats.org/officeDocument/2006/relationships" id="258" r:id="R76a15eb881e2416e"/>
    <p:sldId xmlns:r="http://schemas.openxmlformats.org/officeDocument/2006/relationships" id="259" r:id="R7efa168c765b4663"/>
    <p:sldId xmlns:r="http://schemas.openxmlformats.org/officeDocument/2006/relationships" id="260" r:id="R9ea953827de44f9f"/>
    <p:sldId xmlns:r="http://schemas.openxmlformats.org/officeDocument/2006/relationships" id="261" r:id="Rb0683c60a3cc47c3"/>
    <p:sldId xmlns:r="http://schemas.openxmlformats.org/officeDocument/2006/relationships" id="262" r:id="Ra7db2bd43d5e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c3c264d564d7f" /><Relationship Type="http://schemas.openxmlformats.org/officeDocument/2006/relationships/slide" Target="/ppt/slides/slide1.xml" Id="R27d7fce0692c46c3" /><Relationship Type="http://schemas.openxmlformats.org/officeDocument/2006/relationships/slide" Target="/ppt/slides/slide2.xml" Id="R5515b128460e4c84" /><Relationship Type="http://schemas.openxmlformats.org/officeDocument/2006/relationships/slide" Target="/ppt/slides/slide3.xml" Id="R76a15eb881e2416e" /><Relationship Type="http://schemas.openxmlformats.org/officeDocument/2006/relationships/slide" Target="/ppt/slides/slide4.xml" Id="R7efa168c765b4663" /><Relationship Type="http://schemas.openxmlformats.org/officeDocument/2006/relationships/slide" Target="/ppt/slides/slide5.xml" Id="R9ea953827de44f9f" /><Relationship Type="http://schemas.openxmlformats.org/officeDocument/2006/relationships/slide" Target="/ppt/slides/slide6.xml" Id="Rb0683c60a3cc47c3" /><Relationship Type="http://schemas.openxmlformats.org/officeDocument/2006/relationships/slide" Target="/ppt/slides/slide7.xml" Id="Ra7db2bd43d5e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0f7cea1e4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5cf0231547dc" /><Relationship Type="http://schemas.openxmlformats.org/officeDocument/2006/relationships/theme" Target="/ppt/slideMasters/theme/theme1.xml" Id="R75b16165206f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85cf02315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98089ff4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8a04cb38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a7ad4ba10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b2e28930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ebb54c29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e607f2a2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4aade5a8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BREDE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