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f14ec025f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5b4a5819243fd"/>
  </p:sldMasterIdLst>
  <p:sldIdLst>
    <p:sldId xmlns:r="http://schemas.openxmlformats.org/officeDocument/2006/relationships" id="256" r:id="R9667ab3cf73f47c2"/>
    <p:sldId xmlns:r="http://schemas.openxmlformats.org/officeDocument/2006/relationships" id="257" r:id="Rb3c8bd4edadf4e9c"/>
    <p:sldId xmlns:r="http://schemas.openxmlformats.org/officeDocument/2006/relationships" id="258" r:id="Rdcf22e8f630f48a9"/>
    <p:sldId xmlns:r="http://schemas.openxmlformats.org/officeDocument/2006/relationships" id="259" r:id="R48a5799daa874ed1"/>
    <p:sldId xmlns:r="http://schemas.openxmlformats.org/officeDocument/2006/relationships" id="260" r:id="Rab2ce1d4c3254704"/>
    <p:sldId xmlns:r="http://schemas.openxmlformats.org/officeDocument/2006/relationships" id="261" r:id="R5d22f3645a4245ed"/>
    <p:sldId xmlns:r="http://schemas.openxmlformats.org/officeDocument/2006/relationships" id="262" r:id="R3a412604c5b1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5b4a5819243fd" /><Relationship Type="http://schemas.openxmlformats.org/officeDocument/2006/relationships/slide" Target="/ppt/slides/slide1.xml" Id="R9667ab3cf73f47c2" /><Relationship Type="http://schemas.openxmlformats.org/officeDocument/2006/relationships/slide" Target="/ppt/slides/slide2.xml" Id="Rb3c8bd4edadf4e9c" /><Relationship Type="http://schemas.openxmlformats.org/officeDocument/2006/relationships/slide" Target="/ppt/slides/slide3.xml" Id="Rdcf22e8f630f48a9" /><Relationship Type="http://schemas.openxmlformats.org/officeDocument/2006/relationships/slide" Target="/ppt/slides/slide4.xml" Id="R48a5799daa874ed1" /><Relationship Type="http://schemas.openxmlformats.org/officeDocument/2006/relationships/slide" Target="/ppt/slides/slide5.xml" Id="Rab2ce1d4c3254704" /><Relationship Type="http://schemas.openxmlformats.org/officeDocument/2006/relationships/slide" Target="/ppt/slides/slide6.xml" Id="R5d22f3645a4245ed" /><Relationship Type="http://schemas.openxmlformats.org/officeDocument/2006/relationships/slide" Target="/ppt/slides/slide7.xml" Id="R3a412604c5b1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471b17c4d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284660d442ea" /><Relationship Type="http://schemas.openxmlformats.org/officeDocument/2006/relationships/theme" Target="/ppt/slideMasters/theme/theme1.xml" Id="R318f589b8c81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5284660d4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e9f571fe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7c872267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f9240bcc5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9c7ad4f1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b022c3ae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e4a630e0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70feba4894f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