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25ae3923a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59e86eb7049c6"/>
  </p:sldMasterIdLst>
  <p:sldIdLst>
    <p:sldId xmlns:r="http://schemas.openxmlformats.org/officeDocument/2006/relationships" id="256" r:id="R473f688f2e884462"/>
    <p:sldId xmlns:r="http://schemas.openxmlformats.org/officeDocument/2006/relationships" id="257" r:id="Rb9ef0779c0a64940"/>
    <p:sldId xmlns:r="http://schemas.openxmlformats.org/officeDocument/2006/relationships" id="258" r:id="Rd279ddb01d7c4d1e"/>
    <p:sldId xmlns:r="http://schemas.openxmlformats.org/officeDocument/2006/relationships" id="259" r:id="Rbc10afbfe39e477d"/>
    <p:sldId xmlns:r="http://schemas.openxmlformats.org/officeDocument/2006/relationships" id="260" r:id="R27d9ba20dc0a4bc7"/>
    <p:sldId xmlns:r="http://schemas.openxmlformats.org/officeDocument/2006/relationships" id="261" r:id="R89b45b65ebb04579"/>
    <p:sldId xmlns:r="http://schemas.openxmlformats.org/officeDocument/2006/relationships" id="262" r:id="Rb2003f224c9d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59e86eb7049c6" /><Relationship Type="http://schemas.openxmlformats.org/officeDocument/2006/relationships/slide" Target="/ppt/slides/slide1.xml" Id="R473f688f2e884462" /><Relationship Type="http://schemas.openxmlformats.org/officeDocument/2006/relationships/slide" Target="/ppt/slides/slide2.xml" Id="Rb9ef0779c0a64940" /><Relationship Type="http://schemas.openxmlformats.org/officeDocument/2006/relationships/slide" Target="/ppt/slides/slide3.xml" Id="Rd279ddb01d7c4d1e" /><Relationship Type="http://schemas.openxmlformats.org/officeDocument/2006/relationships/slide" Target="/ppt/slides/slide4.xml" Id="Rbc10afbfe39e477d" /><Relationship Type="http://schemas.openxmlformats.org/officeDocument/2006/relationships/slide" Target="/ppt/slides/slide5.xml" Id="R27d9ba20dc0a4bc7" /><Relationship Type="http://schemas.openxmlformats.org/officeDocument/2006/relationships/slide" Target="/ppt/slides/slide6.xml" Id="R89b45b65ebb04579" /><Relationship Type="http://schemas.openxmlformats.org/officeDocument/2006/relationships/slide" Target="/ppt/slides/slide7.xml" Id="Rb2003f224c9d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447664907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af9bef284c65" /><Relationship Type="http://schemas.openxmlformats.org/officeDocument/2006/relationships/theme" Target="/ppt/slideMasters/theme/theme1.xml" Id="R9c2a3cac11d2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caf9bef28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56e7f222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5d5c292c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1936affd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5c4df6fc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dd1602e7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8a740d0b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7868f686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