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c67de3793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9bc5f91aa4a92"/>
  </p:sldMasterIdLst>
  <p:sldIdLst>
    <p:sldId xmlns:r="http://schemas.openxmlformats.org/officeDocument/2006/relationships" id="256" r:id="R4164f862d0074129"/>
    <p:sldId xmlns:r="http://schemas.openxmlformats.org/officeDocument/2006/relationships" id="257" r:id="R7a3b5d1a3b3a47ae"/>
    <p:sldId xmlns:r="http://schemas.openxmlformats.org/officeDocument/2006/relationships" id="258" r:id="R8e7d381ffe9b4d52"/>
    <p:sldId xmlns:r="http://schemas.openxmlformats.org/officeDocument/2006/relationships" id="259" r:id="R5d25902709a4412f"/>
    <p:sldId xmlns:r="http://schemas.openxmlformats.org/officeDocument/2006/relationships" id="260" r:id="Re619e089fba24cdc"/>
    <p:sldId xmlns:r="http://schemas.openxmlformats.org/officeDocument/2006/relationships" id="261" r:id="Rd74e1f20540a480a"/>
    <p:sldId xmlns:r="http://schemas.openxmlformats.org/officeDocument/2006/relationships" id="262" r:id="R30d819fcd315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9bc5f91aa4a92" /><Relationship Type="http://schemas.openxmlformats.org/officeDocument/2006/relationships/slide" Target="/ppt/slides/slide1.xml" Id="R4164f862d0074129" /><Relationship Type="http://schemas.openxmlformats.org/officeDocument/2006/relationships/slide" Target="/ppt/slides/slide2.xml" Id="R7a3b5d1a3b3a47ae" /><Relationship Type="http://schemas.openxmlformats.org/officeDocument/2006/relationships/slide" Target="/ppt/slides/slide3.xml" Id="R8e7d381ffe9b4d52" /><Relationship Type="http://schemas.openxmlformats.org/officeDocument/2006/relationships/slide" Target="/ppt/slides/slide4.xml" Id="R5d25902709a4412f" /><Relationship Type="http://schemas.openxmlformats.org/officeDocument/2006/relationships/slide" Target="/ppt/slides/slide5.xml" Id="Re619e089fba24cdc" /><Relationship Type="http://schemas.openxmlformats.org/officeDocument/2006/relationships/slide" Target="/ppt/slides/slide6.xml" Id="Rd74e1f20540a480a" /><Relationship Type="http://schemas.openxmlformats.org/officeDocument/2006/relationships/slide" Target="/ppt/slides/slide7.xml" Id="R30d819fcd315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1e845eeee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5a41d0e6943d0" /><Relationship Type="http://schemas.openxmlformats.org/officeDocument/2006/relationships/theme" Target="/ppt/slideMasters/theme/theme1.xml" Id="R0ccb1f996c2b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5a41d0e69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f359365d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97192b510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75f2de4b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3dd57ff2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7275f54c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5a21a511c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1af967cf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