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694421aa8c47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335b7245da4475"/>
  </p:sldMasterIdLst>
  <p:sldIdLst>
    <p:sldId xmlns:r="http://schemas.openxmlformats.org/officeDocument/2006/relationships" id="256" r:id="Rdf739b379e3c43a8"/>
    <p:sldId xmlns:r="http://schemas.openxmlformats.org/officeDocument/2006/relationships" id="257" r:id="R7f2117ad2df94e5c"/>
    <p:sldId xmlns:r="http://schemas.openxmlformats.org/officeDocument/2006/relationships" id="258" r:id="R1edfe6525d334e11"/>
    <p:sldId xmlns:r="http://schemas.openxmlformats.org/officeDocument/2006/relationships" id="259" r:id="R5c4379357cca4cc4"/>
    <p:sldId xmlns:r="http://schemas.openxmlformats.org/officeDocument/2006/relationships" id="260" r:id="R64ca710d0dd34794"/>
    <p:sldId xmlns:r="http://schemas.openxmlformats.org/officeDocument/2006/relationships" id="261" r:id="Rb0cec62ad3af49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335b7245da4475" /><Relationship Type="http://schemas.openxmlformats.org/officeDocument/2006/relationships/slide" Target="/ppt/slides/slide1.xml" Id="Rdf739b379e3c43a8" /><Relationship Type="http://schemas.openxmlformats.org/officeDocument/2006/relationships/slide" Target="/ppt/slides/slide2.xml" Id="R7f2117ad2df94e5c" /><Relationship Type="http://schemas.openxmlformats.org/officeDocument/2006/relationships/slide" Target="/ppt/slides/slide3.xml" Id="R1edfe6525d334e11" /><Relationship Type="http://schemas.openxmlformats.org/officeDocument/2006/relationships/slide" Target="/ppt/slides/slide4.xml" Id="R5c4379357cca4cc4" /><Relationship Type="http://schemas.openxmlformats.org/officeDocument/2006/relationships/slide" Target="/ppt/slides/slide5.xml" Id="R64ca710d0dd34794" /><Relationship Type="http://schemas.openxmlformats.org/officeDocument/2006/relationships/slide" Target="/ppt/slides/slide6.xml" Id="Rb0cec62ad3af49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518aa7076149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4034d8a749442d" /><Relationship Type="http://schemas.openxmlformats.org/officeDocument/2006/relationships/theme" Target="/ppt/slideMasters/theme/theme1.xml" Id="Rf81030aa304b4a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4034d8a74944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4812ad3feb4f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37af14eec341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efb44b84c648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c425c7ef3b4f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6ff2d505d149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b3e2c61add47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TITT INN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Idrettsveien 38B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1400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911 640 708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