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80465e229245a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02845f694d4ddf"/>
  </p:sldMasterIdLst>
  <p:sldIdLst>
    <p:sldId xmlns:r="http://schemas.openxmlformats.org/officeDocument/2006/relationships" id="256" r:id="Refb4d7ea6e08463b"/>
    <p:sldId xmlns:r="http://schemas.openxmlformats.org/officeDocument/2006/relationships" id="257" r:id="Re6ab052f34144572"/>
    <p:sldId xmlns:r="http://schemas.openxmlformats.org/officeDocument/2006/relationships" id="258" r:id="R2b86afcc96f145fe"/>
    <p:sldId xmlns:r="http://schemas.openxmlformats.org/officeDocument/2006/relationships" id="259" r:id="R23d782fa8d8c449d"/>
    <p:sldId xmlns:r="http://schemas.openxmlformats.org/officeDocument/2006/relationships" id="260" r:id="R855b828209694db3"/>
    <p:sldId xmlns:r="http://schemas.openxmlformats.org/officeDocument/2006/relationships" id="261" r:id="R339024e71d2d4b1f"/>
    <p:sldId xmlns:r="http://schemas.openxmlformats.org/officeDocument/2006/relationships" id="262" r:id="R9135211909704f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02845f694d4ddf" /><Relationship Type="http://schemas.openxmlformats.org/officeDocument/2006/relationships/slide" Target="/ppt/slides/slide1.xml" Id="Refb4d7ea6e08463b" /><Relationship Type="http://schemas.openxmlformats.org/officeDocument/2006/relationships/slide" Target="/ppt/slides/slide2.xml" Id="Re6ab052f34144572" /><Relationship Type="http://schemas.openxmlformats.org/officeDocument/2006/relationships/slide" Target="/ppt/slides/slide3.xml" Id="R2b86afcc96f145fe" /><Relationship Type="http://schemas.openxmlformats.org/officeDocument/2006/relationships/slide" Target="/ppt/slides/slide4.xml" Id="R23d782fa8d8c449d" /><Relationship Type="http://schemas.openxmlformats.org/officeDocument/2006/relationships/slide" Target="/ppt/slides/slide5.xml" Id="R855b828209694db3" /><Relationship Type="http://schemas.openxmlformats.org/officeDocument/2006/relationships/slide" Target="/ppt/slides/slide6.xml" Id="R339024e71d2d4b1f" /><Relationship Type="http://schemas.openxmlformats.org/officeDocument/2006/relationships/slide" Target="/ppt/slides/slide7.xml" Id="R9135211909704f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f3130fceb746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878753eac94923" /><Relationship Type="http://schemas.openxmlformats.org/officeDocument/2006/relationships/theme" Target="/ppt/slideMasters/theme/theme1.xml" Id="Ra46fb09afa7a4c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878753eac949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99b48898df4a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98ed03f74244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3da95c00824d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25792bd28e4d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083fb82add4b4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ae485e13a5492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d04519c1f54e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TITT INN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TITT INN HOLDING AS ble etablert [år] og holder til i Ski.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136 203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−1 068 520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1 731 044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27 786 865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28 041 502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YTTERVIK HELENE NORUM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YTTERVIK KJELL ARVID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Idrettsveien 38B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1400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911 640 708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