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3d3663446c45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3a8121dd9141c0"/>
  </p:sldMasterIdLst>
  <p:sldIdLst>
    <p:sldId xmlns:r="http://schemas.openxmlformats.org/officeDocument/2006/relationships" id="256" r:id="R610e9ccb8a7642ae"/>
    <p:sldId xmlns:r="http://schemas.openxmlformats.org/officeDocument/2006/relationships" id="257" r:id="R4188b47c648e4b2c"/>
    <p:sldId xmlns:r="http://schemas.openxmlformats.org/officeDocument/2006/relationships" id="258" r:id="R2eb175c11ede4d6e"/>
    <p:sldId xmlns:r="http://schemas.openxmlformats.org/officeDocument/2006/relationships" id="259" r:id="Rf8c5e814e5df4bcf"/>
    <p:sldId xmlns:r="http://schemas.openxmlformats.org/officeDocument/2006/relationships" id="260" r:id="Rd74778713aba4575"/>
    <p:sldId xmlns:r="http://schemas.openxmlformats.org/officeDocument/2006/relationships" id="261" r:id="R603f7dd0e28e4d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3a8121dd9141c0" /><Relationship Type="http://schemas.openxmlformats.org/officeDocument/2006/relationships/slide" Target="/ppt/slides/slide1.xml" Id="R610e9ccb8a7642ae" /><Relationship Type="http://schemas.openxmlformats.org/officeDocument/2006/relationships/slide" Target="/ppt/slides/slide2.xml" Id="R4188b47c648e4b2c" /><Relationship Type="http://schemas.openxmlformats.org/officeDocument/2006/relationships/slide" Target="/ppt/slides/slide3.xml" Id="R2eb175c11ede4d6e" /><Relationship Type="http://schemas.openxmlformats.org/officeDocument/2006/relationships/slide" Target="/ppt/slides/slide4.xml" Id="Rf8c5e814e5df4bcf" /><Relationship Type="http://schemas.openxmlformats.org/officeDocument/2006/relationships/slide" Target="/ppt/slides/slide5.xml" Id="Rd74778713aba4575" /><Relationship Type="http://schemas.openxmlformats.org/officeDocument/2006/relationships/slide" Target="/ppt/slides/slide6.xml" Id="R603f7dd0e28e4d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b46f7235234d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828c4e1ce46e0" /><Relationship Type="http://schemas.openxmlformats.org/officeDocument/2006/relationships/theme" Target="/ppt/slideMasters/theme/theme1.xml" Id="Rc9a281c53e714f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b828c4e1ce46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70535bac54a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1259ff19d48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c6f197e8943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7b0f16c8244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12e816c4f40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2d921fd9047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SERGIO CAPILE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SERGIO CAPILE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SERGIO CAPILE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SERGIO CAPILE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SERGIO CAPILE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SERGIO CAPILE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Sergio Capile, Bolignummer H0401, Ravnkollbakken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sergio.capile@gmail.com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911 690 128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SERGIO CAPILE AS</a:t>
            </a:r>
          </a:p>
        </p:txBody>
      </p:sp>
    </p:spTree>
  </p:cSld>
  <p:clrMapOvr>
    <a:masterClrMapping xmlns:a="http://schemas.openxmlformats.org/drawingml/2006/main"/>
  </p:clrMapOvr>
</p:sld>
</file>