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20492767e4e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046da6e09e402e"/>
  </p:sldMasterIdLst>
  <p:sldIdLst>
    <p:sldId xmlns:r="http://schemas.openxmlformats.org/officeDocument/2006/relationships" id="256" r:id="Rf264d4b961d84c28"/>
    <p:sldId xmlns:r="http://schemas.openxmlformats.org/officeDocument/2006/relationships" id="257" r:id="R780808d8d1ae4871"/>
    <p:sldId xmlns:r="http://schemas.openxmlformats.org/officeDocument/2006/relationships" id="258" r:id="R0498aae5d9ec4e77"/>
    <p:sldId xmlns:r="http://schemas.openxmlformats.org/officeDocument/2006/relationships" id="259" r:id="R413fca7796e046a5"/>
    <p:sldId xmlns:r="http://schemas.openxmlformats.org/officeDocument/2006/relationships" id="260" r:id="R13df7a5a65bf4d28"/>
    <p:sldId xmlns:r="http://schemas.openxmlformats.org/officeDocument/2006/relationships" id="261" r:id="R3ebf0f6b17f74d25"/>
    <p:sldId xmlns:r="http://schemas.openxmlformats.org/officeDocument/2006/relationships" id="262" r:id="R9df03c94377a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46da6e09e402e" /><Relationship Type="http://schemas.openxmlformats.org/officeDocument/2006/relationships/slide" Target="/ppt/slides/slide1.xml" Id="Rf264d4b961d84c28" /><Relationship Type="http://schemas.openxmlformats.org/officeDocument/2006/relationships/slide" Target="/ppt/slides/slide2.xml" Id="R780808d8d1ae4871" /><Relationship Type="http://schemas.openxmlformats.org/officeDocument/2006/relationships/slide" Target="/ppt/slides/slide3.xml" Id="R0498aae5d9ec4e77" /><Relationship Type="http://schemas.openxmlformats.org/officeDocument/2006/relationships/slide" Target="/ppt/slides/slide4.xml" Id="R413fca7796e046a5" /><Relationship Type="http://schemas.openxmlformats.org/officeDocument/2006/relationships/slide" Target="/ppt/slides/slide5.xml" Id="R13df7a5a65bf4d28" /><Relationship Type="http://schemas.openxmlformats.org/officeDocument/2006/relationships/slide" Target="/ppt/slides/slide6.xml" Id="R3ebf0f6b17f74d25" /><Relationship Type="http://schemas.openxmlformats.org/officeDocument/2006/relationships/slide" Target="/ppt/slides/slide7.xml" Id="R9df03c94377a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648c9b1af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5cbe795b04f2d" /><Relationship Type="http://schemas.openxmlformats.org/officeDocument/2006/relationships/theme" Target="/ppt/slideMasters/theme/theme1.xml" Id="Rcd809c5ccba2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5cbe795b0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02c3552b8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6f2910ef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e76ef943a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6569e1fd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ca540c9a46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1c3bab1440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4cc2b8315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SERGIO CAPILE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 CAPILE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FILIPE PEREIRA CAPILÉ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Sergio Capile, Bolignummer H0401, Ravnkollbakken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sergio.capile@gmail.com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