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963f2e1b0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a23c4be9c4ec5"/>
  </p:sldMasterIdLst>
  <p:sldIdLst>
    <p:sldId xmlns:r="http://schemas.openxmlformats.org/officeDocument/2006/relationships" id="256" r:id="R01393e742bb448ae"/>
    <p:sldId xmlns:r="http://schemas.openxmlformats.org/officeDocument/2006/relationships" id="257" r:id="Ra5730be53a31405a"/>
    <p:sldId xmlns:r="http://schemas.openxmlformats.org/officeDocument/2006/relationships" id="258" r:id="R2d9451c7c56445ce"/>
    <p:sldId xmlns:r="http://schemas.openxmlformats.org/officeDocument/2006/relationships" id="259" r:id="R57ed3f93b2764e9f"/>
    <p:sldId xmlns:r="http://schemas.openxmlformats.org/officeDocument/2006/relationships" id="260" r:id="R5974eb18b5354164"/>
    <p:sldId xmlns:r="http://schemas.openxmlformats.org/officeDocument/2006/relationships" id="261" r:id="R89aa29b23c984a01"/>
    <p:sldId xmlns:r="http://schemas.openxmlformats.org/officeDocument/2006/relationships" id="262" r:id="R4991596e9066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a23c4be9c4ec5" /><Relationship Type="http://schemas.openxmlformats.org/officeDocument/2006/relationships/slide" Target="/ppt/slides/slide1.xml" Id="R01393e742bb448ae" /><Relationship Type="http://schemas.openxmlformats.org/officeDocument/2006/relationships/slide" Target="/ppt/slides/slide2.xml" Id="Ra5730be53a31405a" /><Relationship Type="http://schemas.openxmlformats.org/officeDocument/2006/relationships/slide" Target="/ppt/slides/slide3.xml" Id="R2d9451c7c56445ce" /><Relationship Type="http://schemas.openxmlformats.org/officeDocument/2006/relationships/slide" Target="/ppt/slides/slide4.xml" Id="R57ed3f93b2764e9f" /><Relationship Type="http://schemas.openxmlformats.org/officeDocument/2006/relationships/slide" Target="/ppt/slides/slide5.xml" Id="R5974eb18b5354164" /><Relationship Type="http://schemas.openxmlformats.org/officeDocument/2006/relationships/slide" Target="/ppt/slides/slide6.xml" Id="R89aa29b23c984a01" /><Relationship Type="http://schemas.openxmlformats.org/officeDocument/2006/relationships/slide" Target="/ppt/slides/slide7.xml" Id="R4991596e9066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edef6dd85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f7bd10e814f53" /><Relationship Type="http://schemas.openxmlformats.org/officeDocument/2006/relationships/theme" Target="/ppt/slideMasters/theme/theme1.xml" Id="R385fe10154c7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f7bd10e814f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86e18e9b5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3ed4a6309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44686003f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73070a45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03326d0cf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bed992358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631329ad346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