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49e7d593ac42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8fff895ada490e"/>
  </p:sldMasterIdLst>
  <p:sldIdLst>
    <p:sldId xmlns:r="http://schemas.openxmlformats.org/officeDocument/2006/relationships" id="256" r:id="Rf0c6d2b190c640d4"/>
    <p:sldId xmlns:r="http://schemas.openxmlformats.org/officeDocument/2006/relationships" id="257" r:id="Rd5ab6820d9eb4f7b"/>
    <p:sldId xmlns:r="http://schemas.openxmlformats.org/officeDocument/2006/relationships" id="258" r:id="Rb467340e30494846"/>
    <p:sldId xmlns:r="http://schemas.openxmlformats.org/officeDocument/2006/relationships" id="259" r:id="R5a30795ddd894f9d"/>
    <p:sldId xmlns:r="http://schemas.openxmlformats.org/officeDocument/2006/relationships" id="260" r:id="Rc716711be66943fa"/>
    <p:sldId xmlns:r="http://schemas.openxmlformats.org/officeDocument/2006/relationships" id="261" r:id="R751d9777179045bb"/>
    <p:sldId xmlns:r="http://schemas.openxmlformats.org/officeDocument/2006/relationships" id="262" r:id="R3e0db64f6bb9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fff895ada490e" /><Relationship Type="http://schemas.openxmlformats.org/officeDocument/2006/relationships/slide" Target="/ppt/slides/slide1.xml" Id="Rf0c6d2b190c640d4" /><Relationship Type="http://schemas.openxmlformats.org/officeDocument/2006/relationships/slide" Target="/ppt/slides/slide2.xml" Id="Rd5ab6820d9eb4f7b" /><Relationship Type="http://schemas.openxmlformats.org/officeDocument/2006/relationships/slide" Target="/ppt/slides/slide3.xml" Id="Rb467340e30494846" /><Relationship Type="http://schemas.openxmlformats.org/officeDocument/2006/relationships/slide" Target="/ppt/slides/slide4.xml" Id="R5a30795ddd894f9d" /><Relationship Type="http://schemas.openxmlformats.org/officeDocument/2006/relationships/slide" Target="/ppt/slides/slide5.xml" Id="Rc716711be66943fa" /><Relationship Type="http://schemas.openxmlformats.org/officeDocument/2006/relationships/slide" Target="/ppt/slides/slide6.xml" Id="R751d9777179045bb" /><Relationship Type="http://schemas.openxmlformats.org/officeDocument/2006/relationships/slide" Target="/ppt/slides/slide7.xml" Id="R3e0db64f6bb9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8d6e2d225744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218374ef4802" /><Relationship Type="http://schemas.openxmlformats.org/officeDocument/2006/relationships/theme" Target="/ppt/slideMasters/theme/theme1.xml" Id="Rd883cb8ce64f45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e9218374ef48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a69cd8e44b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84fcae1d849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7ec2d090e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f8ec811a3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2a12b31fc45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dab54ecae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efbb2f88d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TDS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1 973 469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4 012 489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5 562 775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SKREDE THOMAS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Skrede, Kampheimveien 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911 726 785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TDS INVEST AS</a:t>
            </a:r>
          </a:p>
        </p:txBody>
      </p:sp>
    </p:spTree>
  </p:cSld>
  <p:clrMapOvr>
    <a:masterClrMapping xmlns:a="http://schemas.openxmlformats.org/drawingml/2006/main"/>
  </p:clrMapOvr>
</p:sld>
</file>