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adcc49d58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a7abb0597413d"/>
  </p:sldMasterIdLst>
  <p:sldIdLst>
    <p:sldId xmlns:r="http://schemas.openxmlformats.org/officeDocument/2006/relationships" id="256" r:id="Rd2c47f5fdab143d5"/>
    <p:sldId xmlns:r="http://schemas.openxmlformats.org/officeDocument/2006/relationships" id="257" r:id="Re74e3424c318490f"/>
    <p:sldId xmlns:r="http://schemas.openxmlformats.org/officeDocument/2006/relationships" id="258" r:id="Ra70a43ad64a041cb"/>
    <p:sldId xmlns:r="http://schemas.openxmlformats.org/officeDocument/2006/relationships" id="259" r:id="Ra4800902468a4eb1"/>
    <p:sldId xmlns:r="http://schemas.openxmlformats.org/officeDocument/2006/relationships" id="260" r:id="Ra6d694442b4d4324"/>
    <p:sldId xmlns:r="http://schemas.openxmlformats.org/officeDocument/2006/relationships" id="261" r:id="Re270632900a54c0c"/>
    <p:sldId xmlns:r="http://schemas.openxmlformats.org/officeDocument/2006/relationships" id="262" r:id="R590bd6fa63e7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a7abb0597413d" /><Relationship Type="http://schemas.openxmlformats.org/officeDocument/2006/relationships/slide" Target="/ppt/slides/slide1.xml" Id="Rd2c47f5fdab143d5" /><Relationship Type="http://schemas.openxmlformats.org/officeDocument/2006/relationships/slide" Target="/ppt/slides/slide2.xml" Id="Re74e3424c318490f" /><Relationship Type="http://schemas.openxmlformats.org/officeDocument/2006/relationships/slide" Target="/ppt/slides/slide3.xml" Id="Ra70a43ad64a041cb" /><Relationship Type="http://schemas.openxmlformats.org/officeDocument/2006/relationships/slide" Target="/ppt/slides/slide4.xml" Id="Ra4800902468a4eb1" /><Relationship Type="http://schemas.openxmlformats.org/officeDocument/2006/relationships/slide" Target="/ppt/slides/slide5.xml" Id="Ra6d694442b4d4324" /><Relationship Type="http://schemas.openxmlformats.org/officeDocument/2006/relationships/slide" Target="/ppt/slides/slide6.xml" Id="Re270632900a54c0c" /><Relationship Type="http://schemas.openxmlformats.org/officeDocument/2006/relationships/slide" Target="/ppt/slides/slide7.xml" Id="R590bd6fa63e7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ddc67dd7e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a2dac4db46e2" /><Relationship Type="http://schemas.openxmlformats.org/officeDocument/2006/relationships/theme" Target="/ppt/slideMasters/theme/theme1.xml" Id="R355198b2517a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6a2dac4db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4a64c9873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3c3c427a6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e3b112880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1e5cf2c16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679b36608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281384398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bcb4c1c1a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