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5132fc829f74c3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647649f33ebe4b56"/>
  </p:sldMasterIdLst>
  <p:sldIdLst>
    <p:sldId xmlns:r="http://schemas.openxmlformats.org/officeDocument/2006/relationships" id="256" r:id="Rdbea5a2c8397427a"/>
    <p:sldId xmlns:r="http://schemas.openxmlformats.org/officeDocument/2006/relationships" id="257" r:id="R70f5d00d74934235"/>
    <p:sldId xmlns:r="http://schemas.openxmlformats.org/officeDocument/2006/relationships" id="258" r:id="R8c404b17cc8e4a78"/>
    <p:sldId xmlns:r="http://schemas.openxmlformats.org/officeDocument/2006/relationships" id="259" r:id="R6c58a850f184464d"/>
    <p:sldId xmlns:r="http://schemas.openxmlformats.org/officeDocument/2006/relationships" id="260" r:id="R4decebe347a04e9e"/>
    <p:sldId xmlns:r="http://schemas.openxmlformats.org/officeDocument/2006/relationships" id="261" r:id="R86971b6c4119449f"/>
    <p:sldId xmlns:r="http://schemas.openxmlformats.org/officeDocument/2006/relationships" id="262" r:id="R08e4b0fea117430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47649f33ebe4b56" /><Relationship Type="http://schemas.openxmlformats.org/officeDocument/2006/relationships/slide" Target="/ppt/slides/slide1.xml" Id="Rdbea5a2c8397427a" /><Relationship Type="http://schemas.openxmlformats.org/officeDocument/2006/relationships/slide" Target="/ppt/slides/slide2.xml" Id="R70f5d00d74934235" /><Relationship Type="http://schemas.openxmlformats.org/officeDocument/2006/relationships/slide" Target="/ppt/slides/slide3.xml" Id="R8c404b17cc8e4a78" /><Relationship Type="http://schemas.openxmlformats.org/officeDocument/2006/relationships/slide" Target="/ppt/slides/slide4.xml" Id="R6c58a850f184464d" /><Relationship Type="http://schemas.openxmlformats.org/officeDocument/2006/relationships/slide" Target="/ppt/slides/slide5.xml" Id="R4decebe347a04e9e" /><Relationship Type="http://schemas.openxmlformats.org/officeDocument/2006/relationships/slide" Target="/ppt/slides/slide6.xml" Id="R86971b6c4119449f" /><Relationship Type="http://schemas.openxmlformats.org/officeDocument/2006/relationships/slide" Target="/ppt/slides/slide7.xml" Id="R08e4b0fea117430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5d79ce645da42e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a210db54044f1c" /><Relationship Type="http://schemas.openxmlformats.org/officeDocument/2006/relationships/theme" Target="/ppt/slideMasters/theme/theme1.xml" Id="R801081573e3540c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5a210db54044f1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8cdcfd1dc1f476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c7aeb6d7374a8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20feb1f9e943d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b3d0ed8033494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7f5ee65bad24e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b898fae4244c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51bf5ed99f462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ROY STOKVIK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STOKVIK HOLDING AS ble etablert [år] og holder til i Skrova.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−12 057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396 445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636 878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826 878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ROY STOKVIK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Kuholmveien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8320 Skrova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911 797 372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ROY STOKVIK HOLDING AS</a:t>
            </a:r>
          </a:p>
        </p:txBody>
      </p:sp>
    </p:spTree>
  </p:cSld>
  <p:clrMapOvr>
    <a:masterClrMapping xmlns:a="http://schemas.openxmlformats.org/drawingml/2006/main"/>
  </p:clrMapOvr>
</p:sld>
</file>