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9a9543f35343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91fa4b3ac14770"/>
  </p:sldMasterIdLst>
  <p:sldIdLst>
    <p:sldId xmlns:r="http://schemas.openxmlformats.org/officeDocument/2006/relationships" id="256" r:id="R803af29c6489411c"/>
    <p:sldId xmlns:r="http://schemas.openxmlformats.org/officeDocument/2006/relationships" id="257" r:id="R603c1a934162436d"/>
    <p:sldId xmlns:r="http://schemas.openxmlformats.org/officeDocument/2006/relationships" id="258" r:id="R0315c70cdc48423c"/>
    <p:sldId xmlns:r="http://schemas.openxmlformats.org/officeDocument/2006/relationships" id="259" r:id="R53c733848c6944b3"/>
    <p:sldId xmlns:r="http://schemas.openxmlformats.org/officeDocument/2006/relationships" id="260" r:id="R028bbb9fa651473b"/>
    <p:sldId xmlns:r="http://schemas.openxmlformats.org/officeDocument/2006/relationships" id="261" r:id="Rf5b5eb83e94a4c3b"/>
    <p:sldId xmlns:r="http://schemas.openxmlformats.org/officeDocument/2006/relationships" id="262" r:id="Re3ebd5c537eb48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91fa4b3ac14770" /><Relationship Type="http://schemas.openxmlformats.org/officeDocument/2006/relationships/slide" Target="/ppt/slides/slide1.xml" Id="R803af29c6489411c" /><Relationship Type="http://schemas.openxmlformats.org/officeDocument/2006/relationships/slide" Target="/ppt/slides/slide2.xml" Id="R603c1a934162436d" /><Relationship Type="http://schemas.openxmlformats.org/officeDocument/2006/relationships/slide" Target="/ppt/slides/slide3.xml" Id="R0315c70cdc48423c" /><Relationship Type="http://schemas.openxmlformats.org/officeDocument/2006/relationships/slide" Target="/ppt/slides/slide4.xml" Id="R53c733848c6944b3" /><Relationship Type="http://schemas.openxmlformats.org/officeDocument/2006/relationships/slide" Target="/ppt/slides/slide5.xml" Id="R028bbb9fa651473b" /><Relationship Type="http://schemas.openxmlformats.org/officeDocument/2006/relationships/slide" Target="/ppt/slides/slide6.xml" Id="Rf5b5eb83e94a4c3b" /><Relationship Type="http://schemas.openxmlformats.org/officeDocument/2006/relationships/slide" Target="/ppt/slides/slide7.xml" Id="Re3ebd5c537eb48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eab9fbb9c44b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fcd2861f94bd7" /><Relationship Type="http://schemas.openxmlformats.org/officeDocument/2006/relationships/theme" Target="/ppt/slideMasters/theme/theme1.xml" Id="Re32705154f6a4b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3fcd2861f94b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ebb8eb6a549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a07ed6bac4b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f9ad8b15949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9d498237947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3014a966c48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10da6d4274f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65eac76a547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FAVENTE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FAVENTE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4 699 058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7 117 654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AS  –  36,2 %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APTUM &amp; WEBCODE HOLDING AS  –  35,5 %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ZIDANE EVENT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ESAIASSEN KRISTINE LOKØY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EGEDAL SYNNØVE JOHANNE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Tollbodgata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911 802 953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